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61"/>
  </p:notesMasterIdLst>
  <p:sldIdLst>
    <p:sldId id="332" r:id="rId2"/>
    <p:sldId id="333" r:id="rId3"/>
    <p:sldId id="334" r:id="rId4"/>
    <p:sldId id="317" r:id="rId5"/>
    <p:sldId id="346" r:id="rId6"/>
    <p:sldId id="347" r:id="rId7"/>
    <p:sldId id="348" r:id="rId8"/>
    <p:sldId id="349" r:id="rId9"/>
    <p:sldId id="350" r:id="rId10"/>
    <p:sldId id="351" r:id="rId11"/>
    <p:sldId id="352" r:id="rId12"/>
    <p:sldId id="353" r:id="rId13"/>
    <p:sldId id="354" r:id="rId14"/>
    <p:sldId id="355" r:id="rId15"/>
    <p:sldId id="356" r:id="rId16"/>
    <p:sldId id="427" r:id="rId17"/>
    <p:sldId id="357" r:id="rId18"/>
    <p:sldId id="358" r:id="rId19"/>
    <p:sldId id="337" r:id="rId20"/>
    <p:sldId id="359" r:id="rId21"/>
    <p:sldId id="360" r:id="rId22"/>
    <p:sldId id="361" r:id="rId23"/>
    <p:sldId id="362" r:id="rId24"/>
    <p:sldId id="363" r:id="rId25"/>
    <p:sldId id="364" r:id="rId26"/>
    <p:sldId id="365" r:id="rId27"/>
    <p:sldId id="366" r:id="rId28"/>
    <p:sldId id="368" r:id="rId29"/>
    <p:sldId id="370" r:id="rId30"/>
    <p:sldId id="394" r:id="rId31"/>
    <p:sldId id="406" r:id="rId32"/>
    <p:sldId id="401" r:id="rId33"/>
    <p:sldId id="395" r:id="rId34"/>
    <p:sldId id="402" r:id="rId35"/>
    <p:sldId id="405" r:id="rId36"/>
    <p:sldId id="409" r:id="rId37"/>
    <p:sldId id="403" r:id="rId38"/>
    <p:sldId id="407" r:id="rId39"/>
    <p:sldId id="397" r:id="rId40"/>
    <p:sldId id="408" r:id="rId41"/>
    <p:sldId id="410" r:id="rId42"/>
    <p:sldId id="411" r:id="rId43"/>
    <p:sldId id="412" r:id="rId44"/>
    <p:sldId id="413" r:id="rId45"/>
    <p:sldId id="399" r:id="rId46"/>
    <p:sldId id="418" r:id="rId47"/>
    <p:sldId id="419" r:id="rId48"/>
    <p:sldId id="420" r:id="rId49"/>
    <p:sldId id="415" r:id="rId50"/>
    <p:sldId id="421" r:id="rId51"/>
    <p:sldId id="416" r:id="rId52"/>
    <p:sldId id="422" r:id="rId53"/>
    <p:sldId id="423" r:id="rId54"/>
    <p:sldId id="424" r:id="rId55"/>
    <p:sldId id="426" r:id="rId56"/>
    <p:sldId id="425" r:id="rId57"/>
    <p:sldId id="369" r:id="rId58"/>
    <p:sldId id="340" r:id="rId59"/>
    <p:sldId id="42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25" autoAdjust="0"/>
  </p:normalViewPr>
  <p:slideViewPr>
    <p:cSldViewPr snapToGrid="0" snapToObjects="1">
      <p:cViewPr varScale="1">
        <p:scale>
          <a:sx n="83" d="100"/>
          <a:sy n="83" d="100"/>
        </p:scale>
        <p:origin x="-15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5C8DD-156D-9F42-B446-D3FFDADAB84B}" type="doc">
      <dgm:prSet loTypeId="urn:microsoft.com/office/officeart/2005/8/layout/vProcess5" loCatId="" qsTypeId="urn:microsoft.com/office/officeart/2005/8/quickstyle/simple4" qsCatId="simple" csTypeId="urn:microsoft.com/office/officeart/2005/8/colors/accent1_2" csCatId="accent1" phldr="1"/>
      <dgm:spPr/>
    </dgm:pt>
    <dgm:pt modelId="{8A265403-4C46-884C-A615-192EADE340A2}">
      <dgm:prSet phldrT="[Text]"/>
      <dgm:spPr/>
      <dgm:t>
        <a:bodyPr/>
        <a:lstStyle/>
        <a:p>
          <a:r>
            <a:rPr lang="en-US" dirty="0" smtClean="0"/>
            <a:t>1. Create Inventory of Data Sources</a:t>
          </a:r>
          <a:endParaRPr lang="en-US" dirty="0"/>
        </a:p>
      </dgm:t>
    </dgm:pt>
    <dgm:pt modelId="{D692CCDF-E59A-D341-B736-DC08151D8CC3}" type="parTrans" cxnId="{67ECFF06-A44C-344D-8D4B-D6B2556173C0}">
      <dgm:prSet/>
      <dgm:spPr/>
      <dgm:t>
        <a:bodyPr/>
        <a:lstStyle/>
        <a:p>
          <a:endParaRPr lang="en-US"/>
        </a:p>
      </dgm:t>
    </dgm:pt>
    <dgm:pt modelId="{DF66BBD5-F997-1B48-9BC6-3DC5A01BE7BA}" type="sibTrans" cxnId="{67ECFF06-A44C-344D-8D4B-D6B2556173C0}">
      <dgm:prSet/>
      <dgm:spPr/>
      <dgm:t>
        <a:bodyPr/>
        <a:lstStyle/>
        <a:p>
          <a:endParaRPr lang="en-US"/>
        </a:p>
      </dgm:t>
    </dgm:pt>
    <dgm:pt modelId="{8D5F7DFE-2923-8C46-B838-865ECFD2CB9B}">
      <dgm:prSet phldrT="[Text]"/>
      <dgm:spPr/>
      <dgm:t>
        <a:bodyPr/>
        <a:lstStyle/>
        <a:p>
          <a:r>
            <a:rPr lang="en-US" dirty="0" smtClean="0"/>
            <a:t>2. Analyze Trends and Patterns</a:t>
          </a:r>
          <a:endParaRPr lang="en-US" dirty="0"/>
        </a:p>
      </dgm:t>
    </dgm:pt>
    <dgm:pt modelId="{65FD5726-5FF3-0E41-B919-E030BC4E8D95}" type="parTrans" cxnId="{02078462-3B45-894D-BD5F-F95E63CDC758}">
      <dgm:prSet/>
      <dgm:spPr/>
      <dgm:t>
        <a:bodyPr/>
        <a:lstStyle/>
        <a:p>
          <a:endParaRPr lang="en-US"/>
        </a:p>
      </dgm:t>
    </dgm:pt>
    <dgm:pt modelId="{CA296B0F-FF98-C241-83D8-2CDB2D552554}" type="sibTrans" cxnId="{02078462-3B45-894D-BD5F-F95E63CDC758}">
      <dgm:prSet/>
      <dgm:spPr/>
      <dgm:t>
        <a:bodyPr/>
        <a:lstStyle/>
        <a:p>
          <a:endParaRPr lang="en-US"/>
        </a:p>
      </dgm:t>
    </dgm:pt>
    <dgm:pt modelId="{A624C2D7-313C-1145-B287-A9D05B8922DF}">
      <dgm:prSet phldrT="[Text]"/>
      <dgm:spPr/>
      <dgm:t>
        <a:bodyPr/>
        <a:lstStyle/>
        <a:p>
          <a:r>
            <a:rPr lang="en-US" dirty="0" smtClean="0"/>
            <a:t>3. Identify the Problem Area</a:t>
          </a:r>
        </a:p>
      </dgm:t>
    </dgm:pt>
    <dgm:pt modelId="{E848FA60-79BE-FB4B-9C21-70136CDF049A}" type="parTrans" cxnId="{64C678D7-5C1A-924F-B1C9-E38AEDEC8D23}">
      <dgm:prSet/>
      <dgm:spPr/>
      <dgm:t>
        <a:bodyPr/>
        <a:lstStyle/>
        <a:p>
          <a:endParaRPr lang="en-US"/>
        </a:p>
      </dgm:t>
    </dgm:pt>
    <dgm:pt modelId="{C4D84F12-81E2-C345-A17E-4F6565905E05}" type="sibTrans" cxnId="{64C678D7-5C1A-924F-B1C9-E38AEDEC8D23}">
      <dgm:prSet/>
      <dgm:spPr/>
      <dgm:t>
        <a:bodyPr/>
        <a:lstStyle/>
        <a:p>
          <a:endParaRPr lang="en-US"/>
        </a:p>
      </dgm:t>
    </dgm:pt>
    <dgm:pt modelId="{77644A19-9998-1C47-A31B-A6080CF5D028}">
      <dgm:prSet phldrT="[Text]"/>
      <dgm:spPr/>
      <dgm:t>
        <a:bodyPr/>
        <a:lstStyle/>
        <a:p>
          <a:r>
            <a:rPr lang="en-US" dirty="0" smtClean="0"/>
            <a:t>4. Create a Problem Statement</a:t>
          </a:r>
        </a:p>
      </dgm:t>
    </dgm:pt>
    <dgm:pt modelId="{71AE5CB2-28C9-B843-8274-D1BE20F6DB09}" type="parTrans" cxnId="{1D758759-B920-3544-B3B8-87CEA3F3EB19}">
      <dgm:prSet/>
      <dgm:spPr/>
      <dgm:t>
        <a:bodyPr/>
        <a:lstStyle/>
        <a:p>
          <a:endParaRPr lang="en-US"/>
        </a:p>
      </dgm:t>
    </dgm:pt>
    <dgm:pt modelId="{FB8DFE8C-6B9A-BB4D-9DA6-0E0882D352AF}" type="sibTrans" cxnId="{1D758759-B920-3544-B3B8-87CEA3F3EB19}">
      <dgm:prSet/>
      <dgm:spPr/>
      <dgm:t>
        <a:bodyPr/>
        <a:lstStyle/>
        <a:p>
          <a:endParaRPr lang="en-US"/>
        </a:p>
      </dgm:t>
    </dgm:pt>
    <dgm:pt modelId="{A81E8D86-0564-8346-A872-74FBFAC109EF}">
      <dgm:prSet phldrT="[Text]"/>
      <dgm:spPr/>
      <dgm:t>
        <a:bodyPr/>
        <a:lstStyle/>
        <a:p>
          <a:r>
            <a:rPr lang="en-US" dirty="0" smtClean="0"/>
            <a:t>5. Verify Problem Statement</a:t>
          </a:r>
        </a:p>
      </dgm:t>
    </dgm:pt>
    <dgm:pt modelId="{6EE83FEF-CE85-D241-A1A5-996F1D4C80CC}" type="parTrans" cxnId="{DABAE82C-3109-0442-8CDE-0B492CC285BE}">
      <dgm:prSet/>
      <dgm:spPr/>
      <dgm:t>
        <a:bodyPr/>
        <a:lstStyle/>
        <a:p>
          <a:endParaRPr lang="en-US"/>
        </a:p>
      </dgm:t>
    </dgm:pt>
    <dgm:pt modelId="{7BF78955-F5F4-9240-BEAC-B1A3E051A56F}" type="sibTrans" cxnId="{DABAE82C-3109-0442-8CDE-0B492CC285BE}">
      <dgm:prSet/>
      <dgm:spPr/>
      <dgm:t>
        <a:bodyPr/>
        <a:lstStyle/>
        <a:p>
          <a:endParaRPr lang="en-US"/>
        </a:p>
      </dgm:t>
    </dgm:pt>
    <dgm:pt modelId="{B9DF7B64-FABE-544B-B2D8-F643C32ED11B}" type="pres">
      <dgm:prSet presAssocID="{9655C8DD-156D-9F42-B446-D3FFDADAB84B}" presName="outerComposite" presStyleCnt="0">
        <dgm:presLayoutVars>
          <dgm:chMax val="5"/>
          <dgm:dir/>
          <dgm:resizeHandles val="exact"/>
        </dgm:presLayoutVars>
      </dgm:prSet>
      <dgm:spPr/>
    </dgm:pt>
    <dgm:pt modelId="{617B6BA8-A2DF-A843-8EF0-631C8E69E38B}" type="pres">
      <dgm:prSet presAssocID="{9655C8DD-156D-9F42-B446-D3FFDADAB84B}" presName="dummyMaxCanvas" presStyleCnt="0">
        <dgm:presLayoutVars/>
      </dgm:prSet>
      <dgm:spPr/>
    </dgm:pt>
    <dgm:pt modelId="{62162E04-E8BE-5E4B-B9F3-ABCDCDEEEDF0}" type="pres">
      <dgm:prSet presAssocID="{9655C8DD-156D-9F42-B446-D3FFDADAB84B}" presName="FiveNodes_1" presStyleLbl="node1" presStyleIdx="0" presStyleCnt="5">
        <dgm:presLayoutVars>
          <dgm:bulletEnabled val="1"/>
        </dgm:presLayoutVars>
      </dgm:prSet>
      <dgm:spPr/>
      <dgm:t>
        <a:bodyPr/>
        <a:lstStyle/>
        <a:p>
          <a:endParaRPr lang="en-US"/>
        </a:p>
      </dgm:t>
    </dgm:pt>
    <dgm:pt modelId="{C4FF4E27-3705-824D-BB5D-CBB63B80AA66}" type="pres">
      <dgm:prSet presAssocID="{9655C8DD-156D-9F42-B446-D3FFDADAB84B}" presName="FiveNodes_2" presStyleLbl="node1" presStyleIdx="1" presStyleCnt="5">
        <dgm:presLayoutVars>
          <dgm:bulletEnabled val="1"/>
        </dgm:presLayoutVars>
      </dgm:prSet>
      <dgm:spPr/>
      <dgm:t>
        <a:bodyPr/>
        <a:lstStyle/>
        <a:p>
          <a:endParaRPr lang="en-US"/>
        </a:p>
      </dgm:t>
    </dgm:pt>
    <dgm:pt modelId="{BBC35BCB-80DE-084D-B5A0-4DAEC8FD6B29}" type="pres">
      <dgm:prSet presAssocID="{9655C8DD-156D-9F42-B446-D3FFDADAB84B}" presName="FiveNodes_3" presStyleLbl="node1" presStyleIdx="2" presStyleCnt="5">
        <dgm:presLayoutVars>
          <dgm:bulletEnabled val="1"/>
        </dgm:presLayoutVars>
      </dgm:prSet>
      <dgm:spPr/>
      <dgm:t>
        <a:bodyPr/>
        <a:lstStyle/>
        <a:p>
          <a:endParaRPr lang="en-US"/>
        </a:p>
      </dgm:t>
    </dgm:pt>
    <dgm:pt modelId="{9204066A-2C4C-4B4C-9578-4CA07557689B}" type="pres">
      <dgm:prSet presAssocID="{9655C8DD-156D-9F42-B446-D3FFDADAB84B}" presName="FiveNodes_4" presStyleLbl="node1" presStyleIdx="3" presStyleCnt="5">
        <dgm:presLayoutVars>
          <dgm:bulletEnabled val="1"/>
        </dgm:presLayoutVars>
      </dgm:prSet>
      <dgm:spPr/>
      <dgm:t>
        <a:bodyPr/>
        <a:lstStyle/>
        <a:p>
          <a:endParaRPr lang="en-US"/>
        </a:p>
      </dgm:t>
    </dgm:pt>
    <dgm:pt modelId="{E55B1D2B-EB24-604B-83EB-F8FC80CBE399}" type="pres">
      <dgm:prSet presAssocID="{9655C8DD-156D-9F42-B446-D3FFDADAB84B}" presName="FiveNodes_5" presStyleLbl="node1" presStyleIdx="4" presStyleCnt="5">
        <dgm:presLayoutVars>
          <dgm:bulletEnabled val="1"/>
        </dgm:presLayoutVars>
      </dgm:prSet>
      <dgm:spPr/>
      <dgm:t>
        <a:bodyPr/>
        <a:lstStyle/>
        <a:p>
          <a:endParaRPr lang="en-US"/>
        </a:p>
      </dgm:t>
    </dgm:pt>
    <dgm:pt modelId="{79ADF513-61EE-1440-A69F-348D7E5E30A8}" type="pres">
      <dgm:prSet presAssocID="{9655C8DD-156D-9F42-B446-D3FFDADAB84B}" presName="FiveConn_1-2" presStyleLbl="fgAccFollowNode1" presStyleIdx="0" presStyleCnt="4">
        <dgm:presLayoutVars>
          <dgm:bulletEnabled val="1"/>
        </dgm:presLayoutVars>
      </dgm:prSet>
      <dgm:spPr/>
      <dgm:t>
        <a:bodyPr/>
        <a:lstStyle/>
        <a:p>
          <a:endParaRPr lang="en-US"/>
        </a:p>
      </dgm:t>
    </dgm:pt>
    <dgm:pt modelId="{FC212A07-1E83-BE4C-ACD4-13741D132AB9}" type="pres">
      <dgm:prSet presAssocID="{9655C8DD-156D-9F42-B446-D3FFDADAB84B}" presName="FiveConn_2-3" presStyleLbl="fgAccFollowNode1" presStyleIdx="1" presStyleCnt="4">
        <dgm:presLayoutVars>
          <dgm:bulletEnabled val="1"/>
        </dgm:presLayoutVars>
      </dgm:prSet>
      <dgm:spPr/>
      <dgm:t>
        <a:bodyPr/>
        <a:lstStyle/>
        <a:p>
          <a:endParaRPr lang="en-US"/>
        </a:p>
      </dgm:t>
    </dgm:pt>
    <dgm:pt modelId="{BFB90461-CAC6-A342-8456-0564C097A17D}" type="pres">
      <dgm:prSet presAssocID="{9655C8DD-156D-9F42-B446-D3FFDADAB84B}" presName="FiveConn_3-4" presStyleLbl="fgAccFollowNode1" presStyleIdx="2" presStyleCnt="4">
        <dgm:presLayoutVars>
          <dgm:bulletEnabled val="1"/>
        </dgm:presLayoutVars>
      </dgm:prSet>
      <dgm:spPr/>
      <dgm:t>
        <a:bodyPr/>
        <a:lstStyle/>
        <a:p>
          <a:endParaRPr lang="en-US"/>
        </a:p>
      </dgm:t>
    </dgm:pt>
    <dgm:pt modelId="{83567E6E-07E9-3D4F-97F9-18EE5B0C8EA6}" type="pres">
      <dgm:prSet presAssocID="{9655C8DD-156D-9F42-B446-D3FFDADAB84B}" presName="FiveConn_4-5" presStyleLbl="fgAccFollowNode1" presStyleIdx="3" presStyleCnt="4">
        <dgm:presLayoutVars>
          <dgm:bulletEnabled val="1"/>
        </dgm:presLayoutVars>
      </dgm:prSet>
      <dgm:spPr/>
      <dgm:t>
        <a:bodyPr/>
        <a:lstStyle/>
        <a:p>
          <a:endParaRPr lang="en-US"/>
        </a:p>
      </dgm:t>
    </dgm:pt>
    <dgm:pt modelId="{CD72A0C3-4BB6-3042-9972-62158C724A4E}" type="pres">
      <dgm:prSet presAssocID="{9655C8DD-156D-9F42-B446-D3FFDADAB84B}" presName="FiveNodes_1_text" presStyleLbl="node1" presStyleIdx="4" presStyleCnt="5">
        <dgm:presLayoutVars>
          <dgm:bulletEnabled val="1"/>
        </dgm:presLayoutVars>
      </dgm:prSet>
      <dgm:spPr/>
      <dgm:t>
        <a:bodyPr/>
        <a:lstStyle/>
        <a:p>
          <a:endParaRPr lang="en-US"/>
        </a:p>
      </dgm:t>
    </dgm:pt>
    <dgm:pt modelId="{015544BF-8729-C14F-A3DF-659B4D71D33A}" type="pres">
      <dgm:prSet presAssocID="{9655C8DD-156D-9F42-B446-D3FFDADAB84B}" presName="FiveNodes_2_text" presStyleLbl="node1" presStyleIdx="4" presStyleCnt="5">
        <dgm:presLayoutVars>
          <dgm:bulletEnabled val="1"/>
        </dgm:presLayoutVars>
      </dgm:prSet>
      <dgm:spPr/>
      <dgm:t>
        <a:bodyPr/>
        <a:lstStyle/>
        <a:p>
          <a:endParaRPr lang="en-US"/>
        </a:p>
      </dgm:t>
    </dgm:pt>
    <dgm:pt modelId="{C7FA2865-EBFB-7D4F-A84F-9EC4AD71E431}" type="pres">
      <dgm:prSet presAssocID="{9655C8DD-156D-9F42-B446-D3FFDADAB84B}" presName="FiveNodes_3_text" presStyleLbl="node1" presStyleIdx="4" presStyleCnt="5">
        <dgm:presLayoutVars>
          <dgm:bulletEnabled val="1"/>
        </dgm:presLayoutVars>
      </dgm:prSet>
      <dgm:spPr/>
      <dgm:t>
        <a:bodyPr/>
        <a:lstStyle/>
        <a:p>
          <a:endParaRPr lang="en-US"/>
        </a:p>
      </dgm:t>
    </dgm:pt>
    <dgm:pt modelId="{081BC207-E03B-CF45-A361-2ADFDC96A6F6}" type="pres">
      <dgm:prSet presAssocID="{9655C8DD-156D-9F42-B446-D3FFDADAB84B}" presName="FiveNodes_4_text" presStyleLbl="node1" presStyleIdx="4" presStyleCnt="5">
        <dgm:presLayoutVars>
          <dgm:bulletEnabled val="1"/>
        </dgm:presLayoutVars>
      </dgm:prSet>
      <dgm:spPr/>
      <dgm:t>
        <a:bodyPr/>
        <a:lstStyle/>
        <a:p>
          <a:endParaRPr lang="en-US"/>
        </a:p>
      </dgm:t>
    </dgm:pt>
    <dgm:pt modelId="{3D345995-5011-024E-8F2F-3DDCC5F03FCB}" type="pres">
      <dgm:prSet presAssocID="{9655C8DD-156D-9F42-B446-D3FFDADAB84B}" presName="FiveNodes_5_text" presStyleLbl="node1" presStyleIdx="4" presStyleCnt="5">
        <dgm:presLayoutVars>
          <dgm:bulletEnabled val="1"/>
        </dgm:presLayoutVars>
      </dgm:prSet>
      <dgm:spPr/>
      <dgm:t>
        <a:bodyPr/>
        <a:lstStyle/>
        <a:p>
          <a:endParaRPr lang="en-US"/>
        </a:p>
      </dgm:t>
    </dgm:pt>
  </dgm:ptLst>
  <dgm:cxnLst>
    <dgm:cxn modelId="{80F336B5-EAD5-5849-A058-BCFFBA0F2962}" type="presOf" srcId="{77644A19-9998-1C47-A31B-A6080CF5D028}" destId="{9204066A-2C4C-4B4C-9578-4CA07557689B}" srcOrd="0" destOrd="0" presId="urn:microsoft.com/office/officeart/2005/8/layout/vProcess5"/>
    <dgm:cxn modelId="{F7584312-2F30-D84A-9B25-3B1FD24FC9DD}" type="presOf" srcId="{CA296B0F-FF98-C241-83D8-2CDB2D552554}" destId="{FC212A07-1E83-BE4C-ACD4-13741D132AB9}" srcOrd="0" destOrd="0" presId="urn:microsoft.com/office/officeart/2005/8/layout/vProcess5"/>
    <dgm:cxn modelId="{051A3C79-2252-A44D-93CC-95415193A8F0}" type="presOf" srcId="{8A265403-4C46-884C-A615-192EADE340A2}" destId="{62162E04-E8BE-5E4B-B9F3-ABCDCDEEEDF0}" srcOrd="0" destOrd="0" presId="urn:microsoft.com/office/officeart/2005/8/layout/vProcess5"/>
    <dgm:cxn modelId="{FBF0BB85-6C31-5640-B6B0-A48847CE76E0}" type="presOf" srcId="{DF66BBD5-F997-1B48-9BC6-3DC5A01BE7BA}" destId="{79ADF513-61EE-1440-A69F-348D7E5E30A8}" srcOrd="0" destOrd="0" presId="urn:microsoft.com/office/officeart/2005/8/layout/vProcess5"/>
    <dgm:cxn modelId="{CC8C7DE6-9C76-CD46-ABE3-380FAEE7116E}" type="presOf" srcId="{77644A19-9998-1C47-A31B-A6080CF5D028}" destId="{081BC207-E03B-CF45-A361-2ADFDC96A6F6}" srcOrd="1" destOrd="0" presId="urn:microsoft.com/office/officeart/2005/8/layout/vProcess5"/>
    <dgm:cxn modelId="{0F3D46A4-35F2-F04E-B9B9-B43108FF3E7C}" type="presOf" srcId="{C4D84F12-81E2-C345-A17E-4F6565905E05}" destId="{BFB90461-CAC6-A342-8456-0564C097A17D}" srcOrd="0" destOrd="0" presId="urn:microsoft.com/office/officeart/2005/8/layout/vProcess5"/>
    <dgm:cxn modelId="{DABAE82C-3109-0442-8CDE-0B492CC285BE}" srcId="{9655C8DD-156D-9F42-B446-D3FFDADAB84B}" destId="{A81E8D86-0564-8346-A872-74FBFAC109EF}" srcOrd="4" destOrd="0" parTransId="{6EE83FEF-CE85-D241-A1A5-996F1D4C80CC}" sibTransId="{7BF78955-F5F4-9240-BEAC-B1A3E051A56F}"/>
    <dgm:cxn modelId="{AE8A9994-262C-E44C-9C2E-56EDBE45185A}" type="presOf" srcId="{A624C2D7-313C-1145-B287-A9D05B8922DF}" destId="{C7FA2865-EBFB-7D4F-A84F-9EC4AD71E431}" srcOrd="1" destOrd="0" presId="urn:microsoft.com/office/officeart/2005/8/layout/vProcess5"/>
    <dgm:cxn modelId="{18FCFF8F-8A70-E647-B7F4-DE7389A9C9BC}" type="presOf" srcId="{9655C8DD-156D-9F42-B446-D3FFDADAB84B}" destId="{B9DF7B64-FABE-544B-B2D8-F643C32ED11B}" srcOrd="0" destOrd="0" presId="urn:microsoft.com/office/officeart/2005/8/layout/vProcess5"/>
    <dgm:cxn modelId="{EBCA81A1-4EC9-8746-894F-77A495221A87}" type="presOf" srcId="{8D5F7DFE-2923-8C46-B838-865ECFD2CB9B}" destId="{C4FF4E27-3705-824D-BB5D-CBB63B80AA66}" srcOrd="0" destOrd="0" presId="urn:microsoft.com/office/officeart/2005/8/layout/vProcess5"/>
    <dgm:cxn modelId="{795B40F9-FB6D-C647-856E-DC4A17ED1963}" type="presOf" srcId="{FB8DFE8C-6B9A-BB4D-9DA6-0E0882D352AF}" destId="{83567E6E-07E9-3D4F-97F9-18EE5B0C8EA6}" srcOrd="0" destOrd="0" presId="urn:microsoft.com/office/officeart/2005/8/layout/vProcess5"/>
    <dgm:cxn modelId="{02078462-3B45-894D-BD5F-F95E63CDC758}" srcId="{9655C8DD-156D-9F42-B446-D3FFDADAB84B}" destId="{8D5F7DFE-2923-8C46-B838-865ECFD2CB9B}" srcOrd="1" destOrd="0" parTransId="{65FD5726-5FF3-0E41-B919-E030BC4E8D95}" sibTransId="{CA296B0F-FF98-C241-83D8-2CDB2D552554}"/>
    <dgm:cxn modelId="{9DAFDFBD-78F0-824B-9679-93448A178C2D}" type="presOf" srcId="{8A265403-4C46-884C-A615-192EADE340A2}" destId="{CD72A0C3-4BB6-3042-9972-62158C724A4E}" srcOrd="1" destOrd="0" presId="urn:microsoft.com/office/officeart/2005/8/layout/vProcess5"/>
    <dgm:cxn modelId="{1D758759-B920-3544-B3B8-87CEA3F3EB19}" srcId="{9655C8DD-156D-9F42-B446-D3FFDADAB84B}" destId="{77644A19-9998-1C47-A31B-A6080CF5D028}" srcOrd="3" destOrd="0" parTransId="{71AE5CB2-28C9-B843-8274-D1BE20F6DB09}" sibTransId="{FB8DFE8C-6B9A-BB4D-9DA6-0E0882D352AF}"/>
    <dgm:cxn modelId="{E32F367D-E04B-8244-ACBC-509F9DE53A11}" type="presOf" srcId="{8D5F7DFE-2923-8C46-B838-865ECFD2CB9B}" destId="{015544BF-8729-C14F-A3DF-659B4D71D33A}" srcOrd="1" destOrd="0" presId="urn:microsoft.com/office/officeart/2005/8/layout/vProcess5"/>
    <dgm:cxn modelId="{67ECFF06-A44C-344D-8D4B-D6B2556173C0}" srcId="{9655C8DD-156D-9F42-B446-D3FFDADAB84B}" destId="{8A265403-4C46-884C-A615-192EADE340A2}" srcOrd="0" destOrd="0" parTransId="{D692CCDF-E59A-D341-B736-DC08151D8CC3}" sibTransId="{DF66BBD5-F997-1B48-9BC6-3DC5A01BE7BA}"/>
    <dgm:cxn modelId="{25049A28-7817-3C42-9DAB-77B1D0D2D0D2}" type="presOf" srcId="{A81E8D86-0564-8346-A872-74FBFAC109EF}" destId="{3D345995-5011-024E-8F2F-3DDCC5F03FCB}" srcOrd="1" destOrd="0" presId="urn:microsoft.com/office/officeart/2005/8/layout/vProcess5"/>
    <dgm:cxn modelId="{64C678D7-5C1A-924F-B1C9-E38AEDEC8D23}" srcId="{9655C8DD-156D-9F42-B446-D3FFDADAB84B}" destId="{A624C2D7-313C-1145-B287-A9D05B8922DF}" srcOrd="2" destOrd="0" parTransId="{E848FA60-79BE-FB4B-9C21-70136CDF049A}" sibTransId="{C4D84F12-81E2-C345-A17E-4F6565905E05}"/>
    <dgm:cxn modelId="{8A4F76E6-90E9-844C-A7C1-24D5E0D93555}" type="presOf" srcId="{A81E8D86-0564-8346-A872-74FBFAC109EF}" destId="{E55B1D2B-EB24-604B-83EB-F8FC80CBE399}" srcOrd="0" destOrd="0" presId="urn:microsoft.com/office/officeart/2005/8/layout/vProcess5"/>
    <dgm:cxn modelId="{B622CFB7-6D2E-4648-A262-357DAA485B30}" type="presOf" srcId="{A624C2D7-313C-1145-B287-A9D05B8922DF}" destId="{BBC35BCB-80DE-084D-B5A0-4DAEC8FD6B29}" srcOrd="0" destOrd="0" presId="urn:microsoft.com/office/officeart/2005/8/layout/vProcess5"/>
    <dgm:cxn modelId="{2F0E00E1-698F-8543-93FC-FA927A5D6839}" type="presParOf" srcId="{B9DF7B64-FABE-544B-B2D8-F643C32ED11B}" destId="{617B6BA8-A2DF-A843-8EF0-631C8E69E38B}" srcOrd="0" destOrd="0" presId="urn:microsoft.com/office/officeart/2005/8/layout/vProcess5"/>
    <dgm:cxn modelId="{F069B7DB-3936-494F-8F2B-FF78F5A28A51}" type="presParOf" srcId="{B9DF7B64-FABE-544B-B2D8-F643C32ED11B}" destId="{62162E04-E8BE-5E4B-B9F3-ABCDCDEEEDF0}" srcOrd="1" destOrd="0" presId="urn:microsoft.com/office/officeart/2005/8/layout/vProcess5"/>
    <dgm:cxn modelId="{B673424D-1A29-D547-AA31-70C9072997D4}" type="presParOf" srcId="{B9DF7B64-FABE-544B-B2D8-F643C32ED11B}" destId="{C4FF4E27-3705-824D-BB5D-CBB63B80AA66}" srcOrd="2" destOrd="0" presId="urn:microsoft.com/office/officeart/2005/8/layout/vProcess5"/>
    <dgm:cxn modelId="{2450ED60-CAB4-1245-B1FE-D66DF741A853}" type="presParOf" srcId="{B9DF7B64-FABE-544B-B2D8-F643C32ED11B}" destId="{BBC35BCB-80DE-084D-B5A0-4DAEC8FD6B29}" srcOrd="3" destOrd="0" presId="urn:microsoft.com/office/officeart/2005/8/layout/vProcess5"/>
    <dgm:cxn modelId="{036DDD27-1F6C-5B4C-B7C4-9206788071EE}" type="presParOf" srcId="{B9DF7B64-FABE-544B-B2D8-F643C32ED11B}" destId="{9204066A-2C4C-4B4C-9578-4CA07557689B}" srcOrd="4" destOrd="0" presId="urn:microsoft.com/office/officeart/2005/8/layout/vProcess5"/>
    <dgm:cxn modelId="{A382864F-6104-3946-A514-D2C89613BB58}" type="presParOf" srcId="{B9DF7B64-FABE-544B-B2D8-F643C32ED11B}" destId="{E55B1D2B-EB24-604B-83EB-F8FC80CBE399}" srcOrd="5" destOrd="0" presId="urn:microsoft.com/office/officeart/2005/8/layout/vProcess5"/>
    <dgm:cxn modelId="{5799FD37-4B40-4947-80B8-0945C3C25E8E}" type="presParOf" srcId="{B9DF7B64-FABE-544B-B2D8-F643C32ED11B}" destId="{79ADF513-61EE-1440-A69F-348D7E5E30A8}" srcOrd="6" destOrd="0" presId="urn:microsoft.com/office/officeart/2005/8/layout/vProcess5"/>
    <dgm:cxn modelId="{4D41A60A-DCA0-784C-B4EB-3A7E80F4CEAF}" type="presParOf" srcId="{B9DF7B64-FABE-544B-B2D8-F643C32ED11B}" destId="{FC212A07-1E83-BE4C-ACD4-13741D132AB9}" srcOrd="7" destOrd="0" presId="urn:microsoft.com/office/officeart/2005/8/layout/vProcess5"/>
    <dgm:cxn modelId="{73863757-0F2C-3247-9F6F-F90573FE156B}" type="presParOf" srcId="{B9DF7B64-FABE-544B-B2D8-F643C32ED11B}" destId="{BFB90461-CAC6-A342-8456-0564C097A17D}" srcOrd="8" destOrd="0" presId="urn:microsoft.com/office/officeart/2005/8/layout/vProcess5"/>
    <dgm:cxn modelId="{171D8D35-7D74-A74C-980E-D455AC5087E5}" type="presParOf" srcId="{B9DF7B64-FABE-544B-B2D8-F643C32ED11B}" destId="{83567E6E-07E9-3D4F-97F9-18EE5B0C8EA6}" srcOrd="9" destOrd="0" presId="urn:microsoft.com/office/officeart/2005/8/layout/vProcess5"/>
    <dgm:cxn modelId="{961A439A-58B0-E44C-B453-CCC7C763184C}" type="presParOf" srcId="{B9DF7B64-FABE-544B-B2D8-F643C32ED11B}" destId="{CD72A0C3-4BB6-3042-9972-62158C724A4E}" srcOrd="10" destOrd="0" presId="urn:microsoft.com/office/officeart/2005/8/layout/vProcess5"/>
    <dgm:cxn modelId="{F0D91B61-C494-CA4F-9508-6C24371928D8}" type="presParOf" srcId="{B9DF7B64-FABE-544B-B2D8-F643C32ED11B}" destId="{015544BF-8729-C14F-A3DF-659B4D71D33A}" srcOrd="11" destOrd="0" presId="urn:microsoft.com/office/officeart/2005/8/layout/vProcess5"/>
    <dgm:cxn modelId="{6F406F33-81D0-7F49-AC89-C3E510BB3F4E}" type="presParOf" srcId="{B9DF7B64-FABE-544B-B2D8-F643C32ED11B}" destId="{C7FA2865-EBFB-7D4F-A84F-9EC4AD71E431}" srcOrd="12" destOrd="0" presId="urn:microsoft.com/office/officeart/2005/8/layout/vProcess5"/>
    <dgm:cxn modelId="{151E829F-735C-2E4D-B574-B746423E3ED7}" type="presParOf" srcId="{B9DF7B64-FABE-544B-B2D8-F643C32ED11B}" destId="{081BC207-E03B-CF45-A361-2ADFDC96A6F6}" srcOrd="13" destOrd="0" presId="urn:microsoft.com/office/officeart/2005/8/layout/vProcess5"/>
    <dgm:cxn modelId="{838154A6-5727-8D4C-B9B6-F0BB4DF1959C}" type="presParOf" srcId="{B9DF7B64-FABE-544B-B2D8-F643C32ED11B}" destId="{3D345995-5011-024E-8F2F-3DDCC5F03FC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98DFE4-63CA-9245-887B-0A36F262DB57}" type="doc">
      <dgm:prSet loTypeId="urn:microsoft.com/office/officeart/2005/8/layout/lProcess1" loCatId="" qsTypeId="urn:microsoft.com/office/officeart/2005/8/quickstyle/simple4" qsCatId="simple" csTypeId="urn:microsoft.com/office/officeart/2005/8/colors/accent1_2" csCatId="accent1" phldr="1"/>
      <dgm:spPr/>
      <dgm:t>
        <a:bodyPr/>
        <a:lstStyle/>
        <a:p>
          <a:endParaRPr lang="en-US"/>
        </a:p>
      </dgm:t>
    </dgm:pt>
    <dgm:pt modelId="{F82DDDA6-D1FC-6E42-8F4B-54F1A7366884}">
      <dgm:prSet phldrT="[Text]"/>
      <dgm:spPr/>
      <dgm:t>
        <a:bodyPr/>
        <a:lstStyle/>
        <a:p>
          <a:r>
            <a:rPr lang="en-US" dirty="0" smtClean="0"/>
            <a:t>Central Admin</a:t>
          </a:r>
          <a:endParaRPr lang="en-US" dirty="0"/>
        </a:p>
      </dgm:t>
    </dgm:pt>
    <dgm:pt modelId="{FB3AD5F7-9E4B-A24F-BF3F-EA06CF50D897}" type="parTrans" cxnId="{8385F362-6045-794D-BE2A-059172DE367E}">
      <dgm:prSet/>
      <dgm:spPr/>
      <dgm:t>
        <a:bodyPr/>
        <a:lstStyle/>
        <a:p>
          <a:endParaRPr lang="en-US"/>
        </a:p>
      </dgm:t>
    </dgm:pt>
    <dgm:pt modelId="{340873EB-388E-E94F-9709-492CE7545E42}" type="sibTrans" cxnId="{8385F362-6045-794D-BE2A-059172DE367E}">
      <dgm:prSet/>
      <dgm:spPr/>
      <dgm:t>
        <a:bodyPr/>
        <a:lstStyle/>
        <a:p>
          <a:endParaRPr lang="en-US"/>
        </a:p>
      </dgm:t>
    </dgm:pt>
    <dgm:pt modelId="{26BC7139-7B72-6B4A-8CD1-5E5C6BF374F1}">
      <dgm:prSet phldrT="[Text]"/>
      <dgm:spPr/>
      <dgm:t>
        <a:bodyPr/>
        <a:lstStyle/>
        <a:p>
          <a:r>
            <a:rPr lang="en-US" dirty="0" smtClean="0"/>
            <a:t>Action 1</a:t>
          </a:r>
          <a:endParaRPr lang="en-US" dirty="0"/>
        </a:p>
      </dgm:t>
    </dgm:pt>
    <dgm:pt modelId="{B4E3A558-D4F9-FF4D-A773-2D52F27817E4}" type="parTrans" cxnId="{EBA3E558-9290-B643-B071-6A325D5B4642}">
      <dgm:prSet/>
      <dgm:spPr/>
      <dgm:t>
        <a:bodyPr/>
        <a:lstStyle/>
        <a:p>
          <a:endParaRPr lang="en-US"/>
        </a:p>
      </dgm:t>
    </dgm:pt>
    <dgm:pt modelId="{B1A78C6D-3C73-CC42-B7F6-7994044E5816}" type="sibTrans" cxnId="{EBA3E558-9290-B643-B071-6A325D5B4642}">
      <dgm:prSet/>
      <dgm:spPr/>
      <dgm:t>
        <a:bodyPr/>
        <a:lstStyle/>
        <a:p>
          <a:endParaRPr lang="en-US"/>
        </a:p>
      </dgm:t>
    </dgm:pt>
    <dgm:pt modelId="{C0DACA00-9169-3649-B37F-44E1FA38E39C}">
      <dgm:prSet phldrT="[Text]"/>
      <dgm:spPr/>
      <dgm:t>
        <a:bodyPr/>
        <a:lstStyle/>
        <a:p>
          <a:r>
            <a:rPr lang="en-US" dirty="0" smtClean="0"/>
            <a:t>Action 2</a:t>
          </a:r>
          <a:endParaRPr lang="en-US" dirty="0"/>
        </a:p>
      </dgm:t>
    </dgm:pt>
    <dgm:pt modelId="{BBDB8588-E83E-AE4E-903D-FB6DB8E82083}" type="parTrans" cxnId="{1357ECD3-DF70-3F42-AA61-5F2E2E7D08D1}">
      <dgm:prSet/>
      <dgm:spPr/>
      <dgm:t>
        <a:bodyPr/>
        <a:lstStyle/>
        <a:p>
          <a:endParaRPr lang="en-US"/>
        </a:p>
      </dgm:t>
    </dgm:pt>
    <dgm:pt modelId="{A4BAC1A5-A1A3-CB40-95FC-73C718B7CFB6}" type="sibTrans" cxnId="{1357ECD3-DF70-3F42-AA61-5F2E2E7D08D1}">
      <dgm:prSet/>
      <dgm:spPr/>
      <dgm:t>
        <a:bodyPr/>
        <a:lstStyle/>
        <a:p>
          <a:endParaRPr lang="en-US"/>
        </a:p>
      </dgm:t>
    </dgm:pt>
    <dgm:pt modelId="{DC392EA2-735D-0F45-BB05-B9DBCAAACC91}">
      <dgm:prSet phldrT="[Text]"/>
      <dgm:spPr/>
      <dgm:t>
        <a:bodyPr/>
        <a:lstStyle/>
        <a:p>
          <a:r>
            <a:rPr lang="en-US" dirty="0" smtClean="0"/>
            <a:t>Campus Admin</a:t>
          </a:r>
          <a:endParaRPr lang="en-US" dirty="0"/>
        </a:p>
      </dgm:t>
    </dgm:pt>
    <dgm:pt modelId="{AA90F95A-54A7-9E40-B580-C99E10FECB9A}" type="parTrans" cxnId="{45B6D356-7CDF-404A-A399-0A641F961A25}">
      <dgm:prSet/>
      <dgm:spPr/>
      <dgm:t>
        <a:bodyPr/>
        <a:lstStyle/>
        <a:p>
          <a:endParaRPr lang="en-US"/>
        </a:p>
      </dgm:t>
    </dgm:pt>
    <dgm:pt modelId="{A4DDA5F6-61AF-E749-81F9-A6EA9EA25561}" type="sibTrans" cxnId="{45B6D356-7CDF-404A-A399-0A641F961A25}">
      <dgm:prSet/>
      <dgm:spPr/>
      <dgm:t>
        <a:bodyPr/>
        <a:lstStyle/>
        <a:p>
          <a:endParaRPr lang="en-US"/>
        </a:p>
      </dgm:t>
    </dgm:pt>
    <dgm:pt modelId="{BB81F9D8-515D-9F4D-8FAB-7927D1B9C891}">
      <dgm:prSet phldrT="[Text]"/>
      <dgm:spPr/>
      <dgm:t>
        <a:bodyPr/>
        <a:lstStyle/>
        <a:p>
          <a:r>
            <a:rPr lang="en-US" dirty="0" smtClean="0"/>
            <a:t>Action 1</a:t>
          </a:r>
          <a:endParaRPr lang="en-US" dirty="0"/>
        </a:p>
      </dgm:t>
    </dgm:pt>
    <dgm:pt modelId="{B4C3CB20-C071-E64B-8B75-5B595173B50D}" type="parTrans" cxnId="{2D644FB1-FF68-434A-BAC4-54FC99BCCB1A}">
      <dgm:prSet/>
      <dgm:spPr/>
      <dgm:t>
        <a:bodyPr/>
        <a:lstStyle/>
        <a:p>
          <a:endParaRPr lang="en-US"/>
        </a:p>
      </dgm:t>
    </dgm:pt>
    <dgm:pt modelId="{783DA87B-4C21-2743-97B4-C60B613083F5}" type="sibTrans" cxnId="{2D644FB1-FF68-434A-BAC4-54FC99BCCB1A}">
      <dgm:prSet/>
      <dgm:spPr/>
      <dgm:t>
        <a:bodyPr/>
        <a:lstStyle/>
        <a:p>
          <a:endParaRPr lang="en-US"/>
        </a:p>
      </dgm:t>
    </dgm:pt>
    <dgm:pt modelId="{2A9DB820-2E0A-B043-BE57-60D151753BD9}">
      <dgm:prSet phldrT="[Text]"/>
      <dgm:spPr/>
      <dgm:t>
        <a:bodyPr/>
        <a:lstStyle/>
        <a:p>
          <a:r>
            <a:rPr lang="en-US" dirty="0" smtClean="0"/>
            <a:t>Action 3</a:t>
          </a:r>
          <a:endParaRPr lang="en-US" dirty="0"/>
        </a:p>
      </dgm:t>
    </dgm:pt>
    <dgm:pt modelId="{F28560FA-2A53-9242-A070-1FBE37FFEB7E}" type="parTrans" cxnId="{4AC25D8A-5FAA-8A47-8728-CEB18887D08C}">
      <dgm:prSet/>
      <dgm:spPr/>
      <dgm:t>
        <a:bodyPr/>
        <a:lstStyle/>
        <a:p>
          <a:endParaRPr lang="en-US"/>
        </a:p>
      </dgm:t>
    </dgm:pt>
    <dgm:pt modelId="{932B7C95-7369-E642-B2D5-903E0BA92F61}" type="sibTrans" cxnId="{4AC25D8A-5FAA-8A47-8728-CEB18887D08C}">
      <dgm:prSet/>
      <dgm:spPr/>
      <dgm:t>
        <a:bodyPr/>
        <a:lstStyle/>
        <a:p>
          <a:endParaRPr lang="en-US"/>
        </a:p>
      </dgm:t>
    </dgm:pt>
    <dgm:pt modelId="{C9245098-6637-0846-824A-F6706321D1AC}">
      <dgm:prSet phldrT="[Text]"/>
      <dgm:spPr/>
      <dgm:t>
        <a:bodyPr/>
        <a:lstStyle/>
        <a:p>
          <a:r>
            <a:rPr lang="en-US" dirty="0" smtClean="0"/>
            <a:t>Action 3</a:t>
          </a:r>
          <a:endParaRPr lang="en-US" dirty="0"/>
        </a:p>
      </dgm:t>
    </dgm:pt>
    <dgm:pt modelId="{90E3457D-DADE-9B4D-8ABF-14DFF313E009}" type="parTrans" cxnId="{B2A1C5E4-00D8-E347-A349-EF6DA76334CE}">
      <dgm:prSet/>
      <dgm:spPr/>
      <dgm:t>
        <a:bodyPr/>
        <a:lstStyle/>
        <a:p>
          <a:endParaRPr lang="en-US"/>
        </a:p>
      </dgm:t>
    </dgm:pt>
    <dgm:pt modelId="{4B5CCF74-26D1-D149-9C5C-067CA714A187}" type="sibTrans" cxnId="{B2A1C5E4-00D8-E347-A349-EF6DA76334CE}">
      <dgm:prSet/>
      <dgm:spPr/>
      <dgm:t>
        <a:bodyPr/>
        <a:lstStyle/>
        <a:p>
          <a:endParaRPr lang="en-US"/>
        </a:p>
      </dgm:t>
    </dgm:pt>
    <dgm:pt modelId="{D3282E7F-28B5-C84A-A359-2CC964C8D7F4}">
      <dgm:prSet phldrT="[Text]"/>
      <dgm:spPr/>
      <dgm:t>
        <a:bodyPr/>
        <a:lstStyle/>
        <a:p>
          <a:r>
            <a:rPr lang="en-US" dirty="0" smtClean="0"/>
            <a:t>Action 4</a:t>
          </a:r>
          <a:endParaRPr lang="en-US" dirty="0"/>
        </a:p>
      </dgm:t>
    </dgm:pt>
    <dgm:pt modelId="{472F90FE-8EE9-AD43-B7D4-8ED59C84BCED}" type="parTrans" cxnId="{F53CFDB7-4743-4D49-A5D8-FD5AE5818C4C}">
      <dgm:prSet/>
      <dgm:spPr/>
      <dgm:t>
        <a:bodyPr/>
        <a:lstStyle/>
        <a:p>
          <a:endParaRPr lang="en-US"/>
        </a:p>
      </dgm:t>
    </dgm:pt>
    <dgm:pt modelId="{1C46B8C0-59E1-614F-98C1-78898F4F0EC1}" type="sibTrans" cxnId="{F53CFDB7-4743-4D49-A5D8-FD5AE5818C4C}">
      <dgm:prSet/>
      <dgm:spPr/>
      <dgm:t>
        <a:bodyPr/>
        <a:lstStyle/>
        <a:p>
          <a:endParaRPr lang="en-US"/>
        </a:p>
      </dgm:t>
    </dgm:pt>
    <dgm:pt modelId="{EE5969D4-02EF-0C45-AD86-94B0E8694F2E}">
      <dgm:prSet phldrT="[Text]"/>
      <dgm:spPr/>
      <dgm:t>
        <a:bodyPr/>
        <a:lstStyle/>
        <a:p>
          <a:r>
            <a:rPr lang="en-US" dirty="0" smtClean="0"/>
            <a:t>Action 2</a:t>
          </a:r>
          <a:endParaRPr lang="en-US" dirty="0"/>
        </a:p>
      </dgm:t>
    </dgm:pt>
    <dgm:pt modelId="{4ADD5BA4-1B4C-674F-B798-4A4EB69ED94C}" type="parTrans" cxnId="{AD4CEBF3-959A-9D49-8E49-D88804921E09}">
      <dgm:prSet/>
      <dgm:spPr/>
      <dgm:t>
        <a:bodyPr/>
        <a:lstStyle/>
        <a:p>
          <a:endParaRPr lang="en-US"/>
        </a:p>
      </dgm:t>
    </dgm:pt>
    <dgm:pt modelId="{55063BEA-F51D-9E48-A7F1-BB1F537B46BF}" type="sibTrans" cxnId="{AD4CEBF3-959A-9D49-8E49-D88804921E09}">
      <dgm:prSet/>
      <dgm:spPr/>
      <dgm:t>
        <a:bodyPr/>
        <a:lstStyle/>
        <a:p>
          <a:endParaRPr lang="en-US"/>
        </a:p>
      </dgm:t>
    </dgm:pt>
    <dgm:pt modelId="{1A44A530-0C15-2F49-B114-C6B55A507CCF}">
      <dgm:prSet phldrT="[Text]"/>
      <dgm:spPr/>
      <dgm:t>
        <a:bodyPr/>
        <a:lstStyle/>
        <a:p>
          <a:r>
            <a:rPr lang="en-US" dirty="0" smtClean="0"/>
            <a:t>Action 4</a:t>
          </a:r>
          <a:endParaRPr lang="en-US" dirty="0"/>
        </a:p>
      </dgm:t>
    </dgm:pt>
    <dgm:pt modelId="{EE585B25-1201-7442-91A6-C9339EB6A85A}" type="parTrans" cxnId="{15EF3DEA-692C-E349-B249-C6798942887B}">
      <dgm:prSet/>
      <dgm:spPr/>
      <dgm:t>
        <a:bodyPr/>
        <a:lstStyle/>
        <a:p>
          <a:endParaRPr lang="en-US"/>
        </a:p>
      </dgm:t>
    </dgm:pt>
    <dgm:pt modelId="{F4ADC15C-C15D-D940-BC88-99EEE3ABFCC5}" type="sibTrans" cxnId="{15EF3DEA-692C-E349-B249-C6798942887B}">
      <dgm:prSet/>
      <dgm:spPr/>
      <dgm:t>
        <a:bodyPr/>
        <a:lstStyle/>
        <a:p>
          <a:endParaRPr lang="en-US"/>
        </a:p>
      </dgm:t>
    </dgm:pt>
    <dgm:pt modelId="{C8B2AA35-E415-B84C-A9F9-46E9208F5AF0}" type="pres">
      <dgm:prSet presAssocID="{3598DFE4-63CA-9245-887B-0A36F262DB57}" presName="Name0" presStyleCnt="0">
        <dgm:presLayoutVars>
          <dgm:dir/>
          <dgm:animLvl val="lvl"/>
          <dgm:resizeHandles val="exact"/>
        </dgm:presLayoutVars>
      </dgm:prSet>
      <dgm:spPr/>
      <dgm:t>
        <a:bodyPr/>
        <a:lstStyle/>
        <a:p>
          <a:endParaRPr lang="en-US"/>
        </a:p>
      </dgm:t>
    </dgm:pt>
    <dgm:pt modelId="{56F7B2D2-3211-D74A-94D1-4DF19A206722}" type="pres">
      <dgm:prSet presAssocID="{F82DDDA6-D1FC-6E42-8F4B-54F1A7366884}" presName="vertFlow" presStyleCnt="0"/>
      <dgm:spPr/>
    </dgm:pt>
    <dgm:pt modelId="{E6B689E1-F325-E840-8D73-DD0EC213F77D}" type="pres">
      <dgm:prSet presAssocID="{F82DDDA6-D1FC-6E42-8F4B-54F1A7366884}" presName="header" presStyleLbl="node1" presStyleIdx="0" presStyleCnt="2"/>
      <dgm:spPr/>
      <dgm:t>
        <a:bodyPr/>
        <a:lstStyle/>
        <a:p>
          <a:endParaRPr lang="en-US"/>
        </a:p>
      </dgm:t>
    </dgm:pt>
    <dgm:pt modelId="{9FB0BC1F-99FA-9845-B2CA-708986EF0A21}" type="pres">
      <dgm:prSet presAssocID="{B4E3A558-D4F9-FF4D-A773-2D52F27817E4}" presName="parTrans" presStyleLbl="sibTrans2D1" presStyleIdx="0" presStyleCnt="8"/>
      <dgm:spPr/>
      <dgm:t>
        <a:bodyPr/>
        <a:lstStyle/>
        <a:p>
          <a:endParaRPr lang="en-US"/>
        </a:p>
      </dgm:t>
    </dgm:pt>
    <dgm:pt modelId="{96F3523E-4B5D-F549-8FA1-5C6282A91C4A}" type="pres">
      <dgm:prSet presAssocID="{26BC7139-7B72-6B4A-8CD1-5E5C6BF374F1}" presName="child" presStyleLbl="alignAccFollowNode1" presStyleIdx="0" presStyleCnt="8">
        <dgm:presLayoutVars>
          <dgm:chMax val="0"/>
          <dgm:bulletEnabled val="1"/>
        </dgm:presLayoutVars>
      </dgm:prSet>
      <dgm:spPr/>
      <dgm:t>
        <a:bodyPr/>
        <a:lstStyle/>
        <a:p>
          <a:endParaRPr lang="en-US"/>
        </a:p>
      </dgm:t>
    </dgm:pt>
    <dgm:pt modelId="{6BC25F1A-6791-8641-9BDB-6CE89D275814}" type="pres">
      <dgm:prSet presAssocID="{B1A78C6D-3C73-CC42-B7F6-7994044E5816}" presName="sibTrans" presStyleLbl="sibTrans2D1" presStyleIdx="1" presStyleCnt="8"/>
      <dgm:spPr/>
      <dgm:t>
        <a:bodyPr/>
        <a:lstStyle/>
        <a:p>
          <a:endParaRPr lang="en-US"/>
        </a:p>
      </dgm:t>
    </dgm:pt>
    <dgm:pt modelId="{40873F64-49AC-CA49-A060-723DEBA2D571}" type="pres">
      <dgm:prSet presAssocID="{C0DACA00-9169-3649-B37F-44E1FA38E39C}" presName="child" presStyleLbl="alignAccFollowNode1" presStyleIdx="1" presStyleCnt="8">
        <dgm:presLayoutVars>
          <dgm:chMax val="0"/>
          <dgm:bulletEnabled val="1"/>
        </dgm:presLayoutVars>
      </dgm:prSet>
      <dgm:spPr/>
      <dgm:t>
        <a:bodyPr/>
        <a:lstStyle/>
        <a:p>
          <a:endParaRPr lang="en-US"/>
        </a:p>
      </dgm:t>
    </dgm:pt>
    <dgm:pt modelId="{FB4CFD99-E385-2A46-8264-F4FFFD44ECCC}" type="pres">
      <dgm:prSet presAssocID="{A4BAC1A5-A1A3-CB40-95FC-73C718B7CFB6}" presName="sibTrans" presStyleLbl="sibTrans2D1" presStyleIdx="2" presStyleCnt="8"/>
      <dgm:spPr/>
      <dgm:t>
        <a:bodyPr/>
        <a:lstStyle/>
        <a:p>
          <a:endParaRPr lang="en-US"/>
        </a:p>
      </dgm:t>
    </dgm:pt>
    <dgm:pt modelId="{FC8ACD35-1111-C342-8187-E747B3B94201}" type="pres">
      <dgm:prSet presAssocID="{C9245098-6637-0846-824A-F6706321D1AC}" presName="child" presStyleLbl="alignAccFollowNode1" presStyleIdx="2" presStyleCnt="8">
        <dgm:presLayoutVars>
          <dgm:chMax val="0"/>
          <dgm:bulletEnabled val="1"/>
        </dgm:presLayoutVars>
      </dgm:prSet>
      <dgm:spPr/>
      <dgm:t>
        <a:bodyPr/>
        <a:lstStyle/>
        <a:p>
          <a:endParaRPr lang="en-US"/>
        </a:p>
      </dgm:t>
    </dgm:pt>
    <dgm:pt modelId="{F26868B8-1BF4-0048-9748-5D246364A58A}" type="pres">
      <dgm:prSet presAssocID="{4B5CCF74-26D1-D149-9C5C-067CA714A187}" presName="sibTrans" presStyleLbl="sibTrans2D1" presStyleIdx="3" presStyleCnt="8"/>
      <dgm:spPr/>
      <dgm:t>
        <a:bodyPr/>
        <a:lstStyle/>
        <a:p>
          <a:endParaRPr lang="en-US"/>
        </a:p>
      </dgm:t>
    </dgm:pt>
    <dgm:pt modelId="{BCACF7FA-E29F-9840-9FE5-C6193AD819B5}" type="pres">
      <dgm:prSet presAssocID="{D3282E7F-28B5-C84A-A359-2CC964C8D7F4}" presName="child" presStyleLbl="alignAccFollowNode1" presStyleIdx="3" presStyleCnt="8">
        <dgm:presLayoutVars>
          <dgm:chMax val="0"/>
          <dgm:bulletEnabled val="1"/>
        </dgm:presLayoutVars>
      </dgm:prSet>
      <dgm:spPr/>
      <dgm:t>
        <a:bodyPr/>
        <a:lstStyle/>
        <a:p>
          <a:endParaRPr lang="en-US"/>
        </a:p>
      </dgm:t>
    </dgm:pt>
    <dgm:pt modelId="{3DBDEAD9-2CD7-6949-B22D-502964945B65}" type="pres">
      <dgm:prSet presAssocID="{F82DDDA6-D1FC-6E42-8F4B-54F1A7366884}" presName="hSp" presStyleCnt="0"/>
      <dgm:spPr/>
    </dgm:pt>
    <dgm:pt modelId="{58CC1F46-4F8C-E345-AE9A-98B25CF0CC47}" type="pres">
      <dgm:prSet presAssocID="{DC392EA2-735D-0F45-BB05-B9DBCAAACC91}" presName="vertFlow" presStyleCnt="0"/>
      <dgm:spPr/>
    </dgm:pt>
    <dgm:pt modelId="{D9EF701E-E9A5-5C45-8CEA-7D730B3B761C}" type="pres">
      <dgm:prSet presAssocID="{DC392EA2-735D-0F45-BB05-B9DBCAAACC91}" presName="header" presStyleLbl="node1" presStyleIdx="1" presStyleCnt="2"/>
      <dgm:spPr/>
      <dgm:t>
        <a:bodyPr/>
        <a:lstStyle/>
        <a:p>
          <a:endParaRPr lang="en-US"/>
        </a:p>
      </dgm:t>
    </dgm:pt>
    <dgm:pt modelId="{D12396B3-899A-7647-86FA-261BD9DD6795}" type="pres">
      <dgm:prSet presAssocID="{B4C3CB20-C071-E64B-8B75-5B595173B50D}" presName="parTrans" presStyleLbl="sibTrans2D1" presStyleIdx="4" presStyleCnt="8"/>
      <dgm:spPr/>
      <dgm:t>
        <a:bodyPr/>
        <a:lstStyle/>
        <a:p>
          <a:endParaRPr lang="en-US"/>
        </a:p>
      </dgm:t>
    </dgm:pt>
    <dgm:pt modelId="{4B1DD835-DDD2-2C45-842E-610D1138930D}" type="pres">
      <dgm:prSet presAssocID="{BB81F9D8-515D-9F4D-8FAB-7927D1B9C891}" presName="child" presStyleLbl="alignAccFollowNode1" presStyleIdx="4" presStyleCnt="8">
        <dgm:presLayoutVars>
          <dgm:chMax val="0"/>
          <dgm:bulletEnabled val="1"/>
        </dgm:presLayoutVars>
      </dgm:prSet>
      <dgm:spPr/>
      <dgm:t>
        <a:bodyPr/>
        <a:lstStyle/>
        <a:p>
          <a:endParaRPr lang="en-US"/>
        </a:p>
      </dgm:t>
    </dgm:pt>
    <dgm:pt modelId="{EF4D8D4C-B377-F94C-AEBA-5D1C3D3869F4}" type="pres">
      <dgm:prSet presAssocID="{783DA87B-4C21-2743-97B4-C60B613083F5}" presName="sibTrans" presStyleLbl="sibTrans2D1" presStyleIdx="5" presStyleCnt="8"/>
      <dgm:spPr/>
      <dgm:t>
        <a:bodyPr/>
        <a:lstStyle/>
        <a:p>
          <a:endParaRPr lang="en-US"/>
        </a:p>
      </dgm:t>
    </dgm:pt>
    <dgm:pt modelId="{1E04FC27-389C-F146-A699-5D4BA483011E}" type="pres">
      <dgm:prSet presAssocID="{EE5969D4-02EF-0C45-AD86-94B0E8694F2E}" presName="child" presStyleLbl="alignAccFollowNode1" presStyleIdx="5" presStyleCnt="8">
        <dgm:presLayoutVars>
          <dgm:chMax val="0"/>
          <dgm:bulletEnabled val="1"/>
        </dgm:presLayoutVars>
      </dgm:prSet>
      <dgm:spPr/>
      <dgm:t>
        <a:bodyPr/>
        <a:lstStyle/>
        <a:p>
          <a:endParaRPr lang="en-US"/>
        </a:p>
      </dgm:t>
    </dgm:pt>
    <dgm:pt modelId="{01CB0196-006C-214F-B125-C64CF714DE64}" type="pres">
      <dgm:prSet presAssocID="{55063BEA-F51D-9E48-A7F1-BB1F537B46BF}" presName="sibTrans" presStyleLbl="sibTrans2D1" presStyleIdx="6" presStyleCnt="8"/>
      <dgm:spPr/>
      <dgm:t>
        <a:bodyPr/>
        <a:lstStyle/>
        <a:p>
          <a:endParaRPr lang="en-US"/>
        </a:p>
      </dgm:t>
    </dgm:pt>
    <dgm:pt modelId="{017C379F-1C37-3840-836A-939EF94669D3}" type="pres">
      <dgm:prSet presAssocID="{2A9DB820-2E0A-B043-BE57-60D151753BD9}" presName="child" presStyleLbl="alignAccFollowNode1" presStyleIdx="6" presStyleCnt="8">
        <dgm:presLayoutVars>
          <dgm:chMax val="0"/>
          <dgm:bulletEnabled val="1"/>
        </dgm:presLayoutVars>
      </dgm:prSet>
      <dgm:spPr/>
      <dgm:t>
        <a:bodyPr/>
        <a:lstStyle/>
        <a:p>
          <a:endParaRPr lang="en-US"/>
        </a:p>
      </dgm:t>
    </dgm:pt>
    <dgm:pt modelId="{E98EF153-3AB7-1F42-A816-812BDDB9EE05}" type="pres">
      <dgm:prSet presAssocID="{932B7C95-7369-E642-B2D5-903E0BA92F61}" presName="sibTrans" presStyleLbl="sibTrans2D1" presStyleIdx="7" presStyleCnt="8"/>
      <dgm:spPr/>
      <dgm:t>
        <a:bodyPr/>
        <a:lstStyle/>
        <a:p>
          <a:endParaRPr lang="en-US"/>
        </a:p>
      </dgm:t>
    </dgm:pt>
    <dgm:pt modelId="{5CAF0975-421A-4144-8F78-E54B9616FBE7}" type="pres">
      <dgm:prSet presAssocID="{1A44A530-0C15-2F49-B114-C6B55A507CCF}" presName="child" presStyleLbl="alignAccFollowNode1" presStyleIdx="7" presStyleCnt="8">
        <dgm:presLayoutVars>
          <dgm:chMax val="0"/>
          <dgm:bulletEnabled val="1"/>
        </dgm:presLayoutVars>
      </dgm:prSet>
      <dgm:spPr/>
      <dgm:t>
        <a:bodyPr/>
        <a:lstStyle/>
        <a:p>
          <a:endParaRPr lang="en-US"/>
        </a:p>
      </dgm:t>
    </dgm:pt>
  </dgm:ptLst>
  <dgm:cxnLst>
    <dgm:cxn modelId="{45B6D356-7CDF-404A-A399-0A641F961A25}" srcId="{3598DFE4-63CA-9245-887B-0A36F262DB57}" destId="{DC392EA2-735D-0F45-BB05-B9DBCAAACC91}" srcOrd="1" destOrd="0" parTransId="{AA90F95A-54A7-9E40-B580-C99E10FECB9A}" sibTransId="{A4DDA5F6-61AF-E749-81F9-A6EA9EA25561}"/>
    <dgm:cxn modelId="{133E0589-257F-E742-9D2D-3CAFD8408E07}" type="presOf" srcId="{1A44A530-0C15-2F49-B114-C6B55A507CCF}" destId="{5CAF0975-421A-4144-8F78-E54B9616FBE7}" srcOrd="0" destOrd="0" presId="urn:microsoft.com/office/officeart/2005/8/layout/lProcess1"/>
    <dgm:cxn modelId="{43092DC2-69D9-9C40-9BA4-DF063E6AC1E7}" type="presOf" srcId="{26BC7139-7B72-6B4A-8CD1-5E5C6BF374F1}" destId="{96F3523E-4B5D-F549-8FA1-5C6282A91C4A}" srcOrd="0" destOrd="0" presId="urn:microsoft.com/office/officeart/2005/8/layout/lProcess1"/>
    <dgm:cxn modelId="{1357ECD3-DF70-3F42-AA61-5F2E2E7D08D1}" srcId="{F82DDDA6-D1FC-6E42-8F4B-54F1A7366884}" destId="{C0DACA00-9169-3649-B37F-44E1FA38E39C}" srcOrd="1" destOrd="0" parTransId="{BBDB8588-E83E-AE4E-903D-FB6DB8E82083}" sibTransId="{A4BAC1A5-A1A3-CB40-95FC-73C718B7CFB6}"/>
    <dgm:cxn modelId="{B54B521E-7008-CD4B-8F7D-02EEF818D590}" type="presOf" srcId="{BB81F9D8-515D-9F4D-8FAB-7927D1B9C891}" destId="{4B1DD835-DDD2-2C45-842E-610D1138930D}" srcOrd="0" destOrd="0" presId="urn:microsoft.com/office/officeart/2005/8/layout/lProcess1"/>
    <dgm:cxn modelId="{722D48F8-A8BA-624D-9904-A2BFF6A3A4F3}" type="presOf" srcId="{DC392EA2-735D-0F45-BB05-B9DBCAAACC91}" destId="{D9EF701E-E9A5-5C45-8CEA-7D730B3B761C}" srcOrd="0" destOrd="0" presId="urn:microsoft.com/office/officeart/2005/8/layout/lProcess1"/>
    <dgm:cxn modelId="{5239A112-31BB-FB44-9054-9C8D9D34D49E}" type="presOf" srcId="{B1A78C6D-3C73-CC42-B7F6-7994044E5816}" destId="{6BC25F1A-6791-8641-9BDB-6CE89D275814}" srcOrd="0" destOrd="0" presId="urn:microsoft.com/office/officeart/2005/8/layout/lProcess1"/>
    <dgm:cxn modelId="{8385F362-6045-794D-BE2A-059172DE367E}" srcId="{3598DFE4-63CA-9245-887B-0A36F262DB57}" destId="{F82DDDA6-D1FC-6E42-8F4B-54F1A7366884}" srcOrd="0" destOrd="0" parTransId="{FB3AD5F7-9E4B-A24F-BF3F-EA06CF50D897}" sibTransId="{340873EB-388E-E94F-9709-492CE7545E42}"/>
    <dgm:cxn modelId="{1F3DC857-1420-1F49-B992-75CAA226C3A5}" type="presOf" srcId="{55063BEA-F51D-9E48-A7F1-BB1F537B46BF}" destId="{01CB0196-006C-214F-B125-C64CF714DE64}" srcOrd="0" destOrd="0" presId="urn:microsoft.com/office/officeart/2005/8/layout/lProcess1"/>
    <dgm:cxn modelId="{AD4CEBF3-959A-9D49-8E49-D88804921E09}" srcId="{DC392EA2-735D-0F45-BB05-B9DBCAAACC91}" destId="{EE5969D4-02EF-0C45-AD86-94B0E8694F2E}" srcOrd="1" destOrd="0" parTransId="{4ADD5BA4-1B4C-674F-B798-4A4EB69ED94C}" sibTransId="{55063BEA-F51D-9E48-A7F1-BB1F537B46BF}"/>
    <dgm:cxn modelId="{9493958A-E768-B045-9898-8CEB6CFDC128}" type="presOf" srcId="{C0DACA00-9169-3649-B37F-44E1FA38E39C}" destId="{40873F64-49AC-CA49-A060-723DEBA2D571}" srcOrd="0" destOrd="0" presId="urn:microsoft.com/office/officeart/2005/8/layout/lProcess1"/>
    <dgm:cxn modelId="{2D644FB1-FF68-434A-BAC4-54FC99BCCB1A}" srcId="{DC392EA2-735D-0F45-BB05-B9DBCAAACC91}" destId="{BB81F9D8-515D-9F4D-8FAB-7927D1B9C891}" srcOrd="0" destOrd="0" parTransId="{B4C3CB20-C071-E64B-8B75-5B595173B50D}" sibTransId="{783DA87B-4C21-2743-97B4-C60B613083F5}"/>
    <dgm:cxn modelId="{91C1A892-F84D-D045-9334-F08166A13D85}" type="presOf" srcId="{2A9DB820-2E0A-B043-BE57-60D151753BD9}" destId="{017C379F-1C37-3840-836A-939EF94669D3}" srcOrd="0" destOrd="0" presId="urn:microsoft.com/office/officeart/2005/8/layout/lProcess1"/>
    <dgm:cxn modelId="{F53CFDB7-4743-4D49-A5D8-FD5AE5818C4C}" srcId="{F82DDDA6-D1FC-6E42-8F4B-54F1A7366884}" destId="{D3282E7F-28B5-C84A-A359-2CC964C8D7F4}" srcOrd="3" destOrd="0" parTransId="{472F90FE-8EE9-AD43-B7D4-8ED59C84BCED}" sibTransId="{1C46B8C0-59E1-614F-98C1-78898F4F0EC1}"/>
    <dgm:cxn modelId="{15EF3DEA-692C-E349-B249-C6798942887B}" srcId="{DC392EA2-735D-0F45-BB05-B9DBCAAACC91}" destId="{1A44A530-0C15-2F49-B114-C6B55A507CCF}" srcOrd="3" destOrd="0" parTransId="{EE585B25-1201-7442-91A6-C9339EB6A85A}" sibTransId="{F4ADC15C-C15D-D940-BC88-99EEE3ABFCC5}"/>
    <dgm:cxn modelId="{24F21054-26AC-F74A-B3E3-6463CE57502D}" type="presOf" srcId="{EE5969D4-02EF-0C45-AD86-94B0E8694F2E}" destId="{1E04FC27-389C-F146-A699-5D4BA483011E}" srcOrd="0" destOrd="0" presId="urn:microsoft.com/office/officeart/2005/8/layout/lProcess1"/>
    <dgm:cxn modelId="{57726C56-2391-1046-A537-85A460009887}" type="presOf" srcId="{932B7C95-7369-E642-B2D5-903E0BA92F61}" destId="{E98EF153-3AB7-1F42-A816-812BDDB9EE05}" srcOrd="0" destOrd="0" presId="urn:microsoft.com/office/officeart/2005/8/layout/lProcess1"/>
    <dgm:cxn modelId="{6F28FB0D-9AA8-B44E-ADB6-CDAF97862E62}" type="presOf" srcId="{783DA87B-4C21-2743-97B4-C60B613083F5}" destId="{EF4D8D4C-B377-F94C-AEBA-5D1C3D3869F4}" srcOrd="0" destOrd="0" presId="urn:microsoft.com/office/officeart/2005/8/layout/lProcess1"/>
    <dgm:cxn modelId="{D17A7277-EDBE-C74B-9A4D-8E228F8232A6}" type="presOf" srcId="{D3282E7F-28B5-C84A-A359-2CC964C8D7F4}" destId="{BCACF7FA-E29F-9840-9FE5-C6193AD819B5}" srcOrd="0" destOrd="0" presId="urn:microsoft.com/office/officeart/2005/8/layout/lProcess1"/>
    <dgm:cxn modelId="{AEF72D7F-FF4B-AE43-8FAB-BC1EF80F0C2D}" type="presOf" srcId="{A4BAC1A5-A1A3-CB40-95FC-73C718B7CFB6}" destId="{FB4CFD99-E385-2A46-8264-F4FFFD44ECCC}" srcOrd="0" destOrd="0" presId="urn:microsoft.com/office/officeart/2005/8/layout/lProcess1"/>
    <dgm:cxn modelId="{B07C1925-881D-C644-BF05-0EDC1F3DB4DB}" type="presOf" srcId="{B4C3CB20-C071-E64B-8B75-5B595173B50D}" destId="{D12396B3-899A-7647-86FA-261BD9DD6795}" srcOrd="0" destOrd="0" presId="urn:microsoft.com/office/officeart/2005/8/layout/lProcess1"/>
    <dgm:cxn modelId="{C96B8F19-CE75-1F44-A6CF-2B1D6393E20B}" type="presOf" srcId="{3598DFE4-63CA-9245-887B-0A36F262DB57}" destId="{C8B2AA35-E415-B84C-A9F9-46E9208F5AF0}" srcOrd="0" destOrd="0" presId="urn:microsoft.com/office/officeart/2005/8/layout/lProcess1"/>
    <dgm:cxn modelId="{B2A1C5E4-00D8-E347-A349-EF6DA76334CE}" srcId="{F82DDDA6-D1FC-6E42-8F4B-54F1A7366884}" destId="{C9245098-6637-0846-824A-F6706321D1AC}" srcOrd="2" destOrd="0" parTransId="{90E3457D-DADE-9B4D-8ABF-14DFF313E009}" sibTransId="{4B5CCF74-26D1-D149-9C5C-067CA714A187}"/>
    <dgm:cxn modelId="{EBA3E558-9290-B643-B071-6A325D5B4642}" srcId="{F82DDDA6-D1FC-6E42-8F4B-54F1A7366884}" destId="{26BC7139-7B72-6B4A-8CD1-5E5C6BF374F1}" srcOrd="0" destOrd="0" parTransId="{B4E3A558-D4F9-FF4D-A773-2D52F27817E4}" sibTransId="{B1A78C6D-3C73-CC42-B7F6-7994044E5816}"/>
    <dgm:cxn modelId="{D9533282-B0DD-CD47-958E-2D5E7C324229}" type="presOf" srcId="{C9245098-6637-0846-824A-F6706321D1AC}" destId="{FC8ACD35-1111-C342-8187-E747B3B94201}" srcOrd="0" destOrd="0" presId="urn:microsoft.com/office/officeart/2005/8/layout/lProcess1"/>
    <dgm:cxn modelId="{4AC25D8A-5FAA-8A47-8728-CEB18887D08C}" srcId="{DC392EA2-735D-0F45-BB05-B9DBCAAACC91}" destId="{2A9DB820-2E0A-B043-BE57-60D151753BD9}" srcOrd="2" destOrd="0" parTransId="{F28560FA-2A53-9242-A070-1FBE37FFEB7E}" sibTransId="{932B7C95-7369-E642-B2D5-903E0BA92F61}"/>
    <dgm:cxn modelId="{BFCBA79B-37D5-9D41-9A1B-F3F722AD8136}" type="presOf" srcId="{F82DDDA6-D1FC-6E42-8F4B-54F1A7366884}" destId="{E6B689E1-F325-E840-8D73-DD0EC213F77D}" srcOrd="0" destOrd="0" presId="urn:microsoft.com/office/officeart/2005/8/layout/lProcess1"/>
    <dgm:cxn modelId="{B385129B-CCC5-5B4B-8487-8E80C6FEA0AE}" type="presOf" srcId="{B4E3A558-D4F9-FF4D-A773-2D52F27817E4}" destId="{9FB0BC1F-99FA-9845-B2CA-708986EF0A21}" srcOrd="0" destOrd="0" presId="urn:microsoft.com/office/officeart/2005/8/layout/lProcess1"/>
    <dgm:cxn modelId="{EBCFA060-7DFF-A14C-9187-7C78B17D29EA}" type="presOf" srcId="{4B5CCF74-26D1-D149-9C5C-067CA714A187}" destId="{F26868B8-1BF4-0048-9748-5D246364A58A}" srcOrd="0" destOrd="0" presId="urn:microsoft.com/office/officeart/2005/8/layout/lProcess1"/>
    <dgm:cxn modelId="{9643A5AA-CF3D-6D47-A636-F2B6AD3145BA}" type="presParOf" srcId="{C8B2AA35-E415-B84C-A9F9-46E9208F5AF0}" destId="{56F7B2D2-3211-D74A-94D1-4DF19A206722}" srcOrd="0" destOrd="0" presId="urn:microsoft.com/office/officeart/2005/8/layout/lProcess1"/>
    <dgm:cxn modelId="{AC583EBE-EA6A-2845-A3BD-6823D39801DF}" type="presParOf" srcId="{56F7B2D2-3211-D74A-94D1-4DF19A206722}" destId="{E6B689E1-F325-E840-8D73-DD0EC213F77D}" srcOrd="0" destOrd="0" presId="urn:microsoft.com/office/officeart/2005/8/layout/lProcess1"/>
    <dgm:cxn modelId="{0FE7BDE1-833F-F541-B6F9-CB0EA2EFC85E}" type="presParOf" srcId="{56F7B2D2-3211-D74A-94D1-4DF19A206722}" destId="{9FB0BC1F-99FA-9845-B2CA-708986EF0A21}" srcOrd="1" destOrd="0" presId="urn:microsoft.com/office/officeart/2005/8/layout/lProcess1"/>
    <dgm:cxn modelId="{B4C6870B-8FEB-FF4C-9600-555A8FBE3115}" type="presParOf" srcId="{56F7B2D2-3211-D74A-94D1-4DF19A206722}" destId="{96F3523E-4B5D-F549-8FA1-5C6282A91C4A}" srcOrd="2" destOrd="0" presId="urn:microsoft.com/office/officeart/2005/8/layout/lProcess1"/>
    <dgm:cxn modelId="{E2C05759-BE0A-124F-8BD7-C1CA4B26444A}" type="presParOf" srcId="{56F7B2D2-3211-D74A-94D1-4DF19A206722}" destId="{6BC25F1A-6791-8641-9BDB-6CE89D275814}" srcOrd="3" destOrd="0" presId="urn:microsoft.com/office/officeart/2005/8/layout/lProcess1"/>
    <dgm:cxn modelId="{BB3289B0-D0A7-A845-A671-DC3007B8A397}" type="presParOf" srcId="{56F7B2D2-3211-D74A-94D1-4DF19A206722}" destId="{40873F64-49AC-CA49-A060-723DEBA2D571}" srcOrd="4" destOrd="0" presId="urn:microsoft.com/office/officeart/2005/8/layout/lProcess1"/>
    <dgm:cxn modelId="{99858A96-224A-6741-9043-F1F825658D14}" type="presParOf" srcId="{56F7B2D2-3211-D74A-94D1-4DF19A206722}" destId="{FB4CFD99-E385-2A46-8264-F4FFFD44ECCC}" srcOrd="5" destOrd="0" presId="urn:microsoft.com/office/officeart/2005/8/layout/lProcess1"/>
    <dgm:cxn modelId="{378895E7-DCB2-DC4B-B84C-B6E02D84D264}" type="presParOf" srcId="{56F7B2D2-3211-D74A-94D1-4DF19A206722}" destId="{FC8ACD35-1111-C342-8187-E747B3B94201}" srcOrd="6" destOrd="0" presId="urn:microsoft.com/office/officeart/2005/8/layout/lProcess1"/>
    <dgm:cxn modelId="{D260B0B9-7ECA-5649-8996-39BFCB1AED1D}" type="presParOf" srcId="{56F7B2D2-3211-D74A-94D1-4DF19A206722}" destId="{F26868B8-1BF4-0048-9748-5D246364A58A}" srcOrd="7" destOrd="0" presId="urn:microsoft.com/office/officeart/2005/8/layout/lProcess1"/>
    <dgm:cxn modelId="{D3FA8862-34EA-EA48-9BDD-0A9147E70D52}" type="presParOf" srcId="{56F7B2D2-3211-D74A-94D1-4DF19A206722}" destId="{BCACF7FA-E29F-9840-9FE5-C6193AD819B5}" srcOrd="8" destOrd="0" presId="urn:microsoft.com/office/officeart/2005/8/layout/lProcess1"/>
    <dgm:cxn modelId="{55B766E5-64CB-8A45-A2F6-472E51C9D91A}" type="presParOf" srcId="{C8B2AA35-E415-B84C-A9F9-46E9208F5AF0}" destId="{3DBDEAD9-2CD7-6949-B22D-502964945B65}" srcOrd="1" destOrd="0" presId="urn:microsoft.com/office/officeart/2005/8/layout/lProcess1"/>
    <dgm:cxn modelId="{46A2E568-69D0-094E-80A1-1DC04FA7D050}" type="presParOf" srcId="{C8B2AA35-E415-B84C-A9F9-46E9208F5AF0}" destId="{58CC1F46-4F8C-E345-AE9A-98B25CF0CC47}" srcOrd="2" destOrd="0" presId="urn:microsoft.com/office/officeart/2005/8/layout/lProcess1"/>
    <dgm:cxn modelId="{7249CD61-08E1-EB47-8DE7-776226570666}" type="presParOf" srcId="{58CC1F46-4F8C-E345-AE9A-98B25CF0CC47}" destId="{D9EF701E-E9A5-5C45-8CEA-7D730B3B761C}" srcOrd="0" destOrd="0" presId="urn:microsoft.com/office/officeart/2005/8/layout/lProcess1"/>
    <dgm:cxn modelId="{01849FAC-07BD-3849-B9CF-38675242309C}" type="presParOf" srcId="{58CC1F46-4F8C-E345-AE9A-98B25CF0CC47}" destId="{D12396B3-899A-7647-86FA-261BD9DD6795}" srcOrd="1" destOrd="0" presId="urn:microsoft.com/office/officeart/2005/8/layout/lProcess1"/>
    <dgm:cxn modelId="{40076756-ED16-2742-919F-725540A649E6}" type="presParOf" srcId="{58CC1F46-4F8C-E345-AE9A-98B25CF0CC47}" destId="{4B1DD835-DDD2-2C45-842E-610D1138930D}" srcOrd="2" destOrd="0" presId="urn:microsoft.com/office/officeart/2005/8/layout/lProcess1"/>
    <dgm:cxn modelId="{3923C014-DA95-A245-AB8D-6CDA31269CD9}" type="presParOf" srcId="{58CC1F46-4F8C-E345-AE9A-98B25CF0CC47}" destId="{EF4D8D4C-B377-F94C-AEBA-5D1C3D3869F4}" srcOrd="3" destOrd="0" presId="urn:microsoft.com/office/officeart/2005/8/layout/lProcess1"/>
    <dgm:cxn modelId="{786ED549-14E2-084C-BAE2-AE0BF7329C98}" type="presParOf" srcId="{58CC1F46-4F8C-E345-AE9A-98B25CF0CC47}" destId="{1E04FC27-389C-F146-A699-5D4BA483011E}" srcOrd="4" destOrd="0" presId="urn:microsoft.com/office/officeart/2005/8/layout/lProcess1"/>
    <dgm:cxn modelId="{26E060F3-D874-5D48-ABD5-0FAEF09864CE}" type="presParOf" srcId="{58CC1F46-4F8C-E345-AE9A-98B25CF0CC47}" destId="{01CB0196-006C-214F-B125-C64CF714DE64}" srcOrd="5" destOrd="0" presId="urn:microsoft.com/office/officeart/2005/8/layout/lProcess1"/>
    <dgm:cxn modelId="{E823D05C-7BC0-5E46-854A-1BC731459068}" type="presParOf" srcId="{58CC1F46-4F8C-E345-AE9A-98B25CF0CC47}" destId="{017C379F-1C37-3840-836A-939EF94669D3}" srcOrd="6" destOrd="0" presId="urn:microsoft.com/office/officeart/2005/8/layout/lProcess1"/>
    <dgm:cxn modelId="{5BF95F22-B6C7-B245-B8D7-2DFE305D10CE}" type="presParOf" srcId="{58CC1F46-4F8C-E345-AE9A-98B25CF0CC47}" destId="{E98EF153-3AB7-1F42-A816-812BDDB9EE05}" srcOrd="7" destOrd="0" presId="urn:microsoft.com/office/officeart/2005/8/layout/lProcess1"/>
    <dgm:cxn modelId="{30AE93BD-EDE3-224A-B1D3-769EB96BEF8A}" type="presParOf" srcId="{58CC1F46-4F8C-E345-AE9A-98B25CF0CC47}" destId="{5CAF0975-421A-4144-8F78-E54B9616FBE7}"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98DFE4-63CA-9245-887B-0A36F262DB57}" type="doc">
      <dgm:prSet loTypeId="urn:microsoft.com/office/officeart/2005/8/layout/lProcess1" loCatId="" qsTypeId="urn:microsoft.com/office/officeart/2005/8/quickstyle/simple4" qsCatId="simple" csTypeId="urn:microsoft.com/office/officeart/2005/8/colors/accent1_2" csCatId="accent1" phldr="1"/>
      <dgm:spPr/>
      <dgm:t>
        <a:bodyPr/>
        <a:lstStyle/>
        <a:p>
          <a:endParaRPr lang="en-US"/>
        </a:p>
      </dgm:t>
    </dgm:pt>
    <dgm:pt modelId="{F82DDDA6-D1FC-6E42-8F4B-54F1A7366884}">
      <dgm:prSet phldrT="[Text]"/>
      <dgm:spPr/>
      <dgm:t>
        <a:bodyPr/>
        <a:lstStyle/>
        <a:p>
          <a:r>
            <a:rPr lang="en-US" dirty="0" smtClean="0"/>
            <a:t>Teachers</a:t>
          </a:r>
          <a:endParaRPr lang="en-US" dirty="0"/>
        </a:p>
      </dgm:t>
    </dgm:pt>
    <dgm:pt modelId="{FB3AD5F7-9E4B-A24F-BF3F-EA06CF50D897}" type="parTrans" cxnId="{8385F362-6045-794D-BE2A-059172DE367E}">
      <dgm:prSet/>
      <dgm:spPr/>
      <dgm:t>
        <a:bodyPr/>
        <a:lstStyle/>
        <a:p>
          <a:endParaRPr lang="en-US"/>
        </a:p>
      </dgm:t>
    </dgm:pt>
    <dgm:pt modelId="{340873EB-388E-E94F-9709-492CE7545E42}" type="sibTrans" cxnId="{8385F362-6045-794D-BE2A-059172DE367E}">
      <dgm:prSet/>
      <dgm:spPr/>
      <dgm:t>
        <a:bodyPr/>
        <a:lstStyle/>
        <a:p>
          <a:endParaRPr lang="en-US"/>
        </a:p>
      </dgm:t>
    </dgm:pt>
    <dgm:pt modelId="{26BC7139-7B72-6B4A-8CD1-5E5C6BF374F1}">
      <dgm:prSet phldrT="[Text]"/>
      <dgm:spPr/>
      <dgm:t>
        <a:bodyPr/>
        <a:lstStyle/>
        <a:p>
          <a:r>
            <a:rPr lang="en-US" dirty="0" smtClean="0"/>
            <a:t>Action 1</a:t>
          </a:r>
          <a:endParaRPr lang="en-US" dirty="0"/>
        </a:p>
      </dgm:t>
    </dgm:pt>
    <dgm:pt modelId="{B4E3A558-D4F9-FF4D-A773-2D52F27817E4}" type="parTrans" cxnId="{EBA3E558-9290-B643-B071-6A325D5B4642}">
      <dgm:prSet/>
      <dgm:spPr/>
      <dgm:t>
        <a:bodyPr/>
        <a:lstStyle/>
        <a:p>
          <a:endParaRPr lang="en-US"/>
        </a:p>
      </dgm:t>
    </dgm:pt>
    <dgm:pt modelId="{B1A78C6D-3C73-CC42-B7F6-7994044E5816}" type="sibTrans" cxnId="{EBA3E558-9290-B643-B071-6A325D5B4642}">
      <dgm:prSet/>
      <dgm:spPr/>
      <dgm:t>
        <a:bodyPr/>
        <a:lstStyle/>
        <a:p>
          <a:endParaRPr lang="en-US"/>
        </a:p>
      </dgm:t>
    </dgm:pt>
    <dgm:pt modelId="{C0DACA00-9169-3649-B37F-44E1FA38E39C}">
      <dgm:prSet phldrT="[Text]"/>
      <dgm:spPr/>
      <dgm:t>
        <a:bodyPr/>
        <a:lstStyle/>
        <a:p>
          <a:r>
            <a:rPr lang="en-US" dirty="0" smtClean="0"/>
            <a:t>Action 2</a:t>
          </a:r>
          <a:endParaRPr lang="en-US" dirty="0"/>
        </a:p>
      </dgm:t>
    </dgm:pt>
    <dgm:pt modelId="{BBDB8588-E83E-AE4E-903D-FB6DB8E82083}" type="parTrans" cxnId="{1357ECD3-DF70-3F42-AA61-5F2E2E7D08D1}">
      <dgm:prSet/>
      <dgm:spPr/>
      <dgm:t>
        <a:bodyPr/>
        <a:lstStyle/>
        <a:p>
          <a:endParaRPr lang="en-US"/>
        </a:p>
      </dgm:t>
    </dgm:pt>
    <dgm:pt modelId="{A4BAC1A5-A1A3-CB40-95FC-73C718B7CFB6}" type="sibTrans" cxnId="{1357ECD3-DF70-3F42-AA61-5F2E2E7D08D1}">
      <dgm:prSet/>
      <dgm:spPr/>
      <dgm:t>
        <a:bodyPr/>
        <a:lstStyle/>
        <a:p>
          <a:endParaRPr lang="en-US"/>
        </a:p>
      </dgm:t>
    </dgm:pt>
    <dgm:pt modelId="{DC392EA2-735D-0F45-BB05-B9DBCAAACC91}">
      <dgm:prSet phldrT="[Text]"/>
      <dgm:spPr/>
      <dgm:t>
        <a:bodyPr/>
        <a:lstStyle/>
        <a:p>
          <a:r>
            <a:rPr lang="en-US" dirty="0" smtClean="0"/>
            <a:t>Students</a:t>
          </a:r>
          <a:endParaRPr lang="en-US" dirty="0"/>
        </a:p>
      </dgm:t>
    </dgm:pt>
    <dgm:pt modelId="{AA90F95A-54A7-9E40-B580-C99E10FECB9A}" type="parTrans" cxnId="{45B6D356-7CDF-404A-A399-0A641F961A25}">
      <dgm:prSet/>
      <dgm:spPr/>
      <dgm:t>
        <a:bodyPr/>
        <a:lstStyle/>
        <a:p>
          <a:endParaRPr lang="en-US"/>
        </a:p>
      </dgm:t>
    </dgm:pt>
    <dgm:pt modelId="{A4DDA5F6-61AF-E749-81F9-A6EA9EA25561}" type="sibTrans" cxnId="{45B6D356-7CDF-404A-A399-0A641F961A25}">
      <dgm:prSet/>
      <dgm:spPr/>
      <dgm:t>
        <a:bodyPr/>
        <a:lstStyle/>
        <a:p>
          <a:endParaRPr lang="en-US"/>
        </a:p>
      </dgm:t>
    </dgm:pt>
    <dgm:pt modelId="{BB81F9D8-515D-9F4D-8FAB-7927D1B9C891}">
      <dgm:prSet phldrT="[Text]"/>
      <dgm:spPr/>
      <dgm:t>
        <a:bodyPr/>
        <a:lstStyle/>
        <a:p>
          <a:r>
            <a:rPr lang="en-US" dirty="0" smtClean="0"/>
            <a:t>Action 1</a:t>
          </a:r>
          <a:endParaRPr lang="en-US" dirty="0"/>
        </a:p>
      </dgm:t>
    </dgm:pt>
    <dgm:pt modelId="{B4C3CB20-C071-E64B-8B75-5B595173B50D}" type="parTrans" cxnId="{2D644FB1-FF68-434A-BAC4-54FC99BCCB1A}">
      <dgm:prSet/>
      <dgm:spPr/>
      <dgm:t>
        <a:bodyPr/>
        <a:lstStyle/>
        <a:p>
          <a:endParaRPr lang="en-US"/>
        </a:p>
      </dgm:t>
    </dgm:pt>
    <dgm:pt modelId="{783DA87B-4C21-2743-97B4-C60B613083F5}" type="sibTrans" cxnId="{2D644FB1-FF68-434A-BAC4-54FC99BCCB1A}">
      <dgm:prSet/>
      <dgm:spPr/>
      <dgm:t>
        <a:bodyPr/>
        <a:lstStyle/>
        <a:p>
          <a:endParaRPr lang="en-US"/>
        </a:p>
      </dgm:t>
    </dgm:pt>
    <dgm:pt modelId="{2A9DB820-2E0A-B043-BE57-60D151753BD9}">
      <dgm:prSet phldrT="[Text]"/>
      <dgm:spPr/>
      <dgm:t>
        <a:bodyPr/>
        <a:lstStyle/>
        <a:p>
          <a:r>
            <a:rPr lang="en-US" dirty="0" smtClean="0"/>
            <a:t>Action 3</a:t>
          </a:r>
          <a:endParaRPr lang="en-US" dirty="0"/>
        </a:p>
      </dgm:t>
    </dgm:pt>
    <dgm:pt modelId="{F28560FA-2A53-9242-A070-1FBE37FFEB7E}" type="parTrans" cxnId="{4AC25D8A-5FAA-8A47-8728-CEB18887D08C}">
      <dgm:prSet/>
      <dgm:spPr/>
      <dgm:t>
        <a:bodyPr/>
        <a:lstStyle/>
        <a:p>
          <a:endParaRPr lang="en-US"/>
        </a:p>
      </dgm:t>
    </dgm:pt>
    <dgm:pt modelId="{932B7C95-7369-E642-B2D5-903E0BA92F61}" type="sibTrans" cxnId="{4AC25D8A-5FAA-8A47-8728-CEB18887D08C}">
      <dgm:prSet/>
      <dgm:spPr/>
      <dgm:t>
        <a:bodyPr/>
        <a:lstStyle/>
        <a:p>
          <a:endParaRPr lang="en-US"/>
        </a:p>
      </dgm:t>
    </dgm:pt>
    <dgm:pt modelId="{C9245098-6637-0846-824A-F6706321D1AC}">
      <dgm:prSet phldrT="[Text]"/>
      <dgm:spPr/>
      <dgm:t>
        <a:bodyPr/>
        <a:lstStyle/>
        <a:p>
          <a:r>
            <a:rPr lang="en-US" dirty="0" smtClean="0"/>
            <a:t>Action 3</a:t>
          </a:r>
          <a:endParaRPr lang="en-US" dirty="0"/>
        </a:p>
      </dgm:t>
    </dgm:pt>
    <dgm:pt modelId="{90E3457D-DADE-9B4D-8ABF-14DFF313E009}" type="parTrans" cxnId="{B2A1C5E4-00D8-E347-A349-EF6DA76334CE}">
      <dgm:prSet/>
      <dgm:spPr/>
      <dgm:t>
        <a:bodyPr/>
        <a:lstStyle/>
        <a:p>
          <a:endParaRPr lang="en-US"/>
        </a:p>
      </dgm:t>
    </dgm:pt>
    <dgm:pt modelId="{4B5CCF74-26D1-D149-9C5C-067CA714A187}" type="sibTrans" cxnId="{B2A1C5E4-00D8-E347-A349-EF6DA76334CE}">
      <dgm:prSet/>
      <dgm:spPr/>
      <dgm:t>
        <a:bodyPr/>
        <a:lstStyle/>
        <a:p>
          <a:endParaRPr lang="en-US"/>
        </a:p>
      </dgm:t>
    </dgm:pt>
    <dgm:pt modelId="{D3282E7F-28B5-C84A-A359-2CC964C8D7F4}">
      <dgm:prSet phldrT="[Text]"/>
      <dgm:spPr/>
      <dgm:t>
        <a:bodyPr/>
        <a:lstStyle/>
        <a:p>
          <a:r>
            <a:rPr lang="en-US" dirty="0" smtClean="0"/>
            <a:t>Action 4</a:t>
          </a:r>
          <a:endParaRPr lang="en-US" dirty="0"/>
        </a:p>
      </dgm:t>
    </dgm:pt>
    <dgm:pt modelId="{472F90FE-8EE9-AD43-B7D4-8ED59C84BCED}" type="parTrans" cxnId="{F53CFDB7-4743-4D49-A5D8-FD5AE5818C4C}">
      <dgm:prSet/>
      <dgm:spPr/>
      <dgm:t>
        <a:bodyPr/>
        <a:lstStyle/>
        <a:p>
          <a:endParaRPr lang="en-US"/>
        </a:p>
      </dgm:t>
    </dgm:pt>
    <dgm:pt modelId="{1C46B8C0-59E1-614F-98C1-78898F4F0EC1}" type="sibTrans" cxnId="{F53CFDB7-4743-4D49-A5D8-FD5AE5818C4C}">
      <dgm:prSet/>
      <dgm:spPr/>
      <dgm:t>
        <a:bodyPr/>
        <a:lstStyle/>
        <a:p>
          <a:endParaRPr lang="en-US"/>
        </a:p>
      </dgm:t>
    </dgm:pt>
    <dgm:pt modelId="{EE5969D4-02EF-0C45-AD86-94B0E8694F2E}">
      <dgm:prSet phldrT="[Text]"/>
      <dgm:spPr/>
      <dgm:t>
        <a:bodyPr/>
        <a:lstStyle/>
        <a:p>
          <a:r>
            <a:rPr lang="en-US" dirty="0" smtClean="0"/>
            <a:t>Action 2</a:t>
          </a:r>
          <a:endParaRPr lang="en-US" dirty="0"/>
        </a:p>
      </dgm:t>
    </dgm:pt>
    <dgm:pt modelId="{4ADD5BA4-1B4C-674F-B798-4A4EB69ED94C}" type="parTrans" cxnId="{AD4CEBF3-959A-9D49-8E49-D88804921E09}">
      <dgm:prSet/>
      <dgm:spPr/>
      <dgm:t>
        <a:bodyPr/>
        <a:lstStyle/>
        <a:p>
          <a:endParaRPr lang="en-US"/>
        </a:p>
      </dgm:t>
    </dgm:pt>
    <dgm:pt modelId="{55063BEA-F51D-9E48-A7F1-BB1F537B46BF}" type="sibTrans" cxnId="{AD4CEBF3-959A-9D49-8E49-D88804921E09}">
      <dgm:prSet/>
      <dgm:spPr/>
      <dgm:t>
        <a:bodyPr/>
        <a:lstStyle/>
        <a:p>
          <a:endParaRPr lang="en-US"/>
        </a:p>
      </dgm:t>
    </dgm:pt>
    <dgm:pt modelId="{1A44A530-0C15-2F49-B114-C6B55A507CCF}">
      <dgm:prSet phldrT="[Text]"/>
      <dgm:spPr/>
      <dgm:t>
        <a:bodyPr/>
        <a:lstStyle/>
        <a:p>
          <a:r>
            <a:rPr lang="en-US" smtClean="0"/>
            <a:t>Action 4</a:t>
          </a:r>
          <a:endParaRPr lang="en-US"/>
        </a:p>
      </dgm:t>
    </dgm:pt>
    <dgm:pt modelId="{EE585B25-1201-7442-91A6-C9339EB6A85A}" type="parTrans" cxnId="{15EF3DEA-692C-E349-B249-C6798942887B}">
      <dgm:prSet/>
      <dgm:spPr/>
      <dgm:t>
        <a:bodyPr/>
        <a:lstStyle/>
        <a:p>
          <a:endParaRPr lang="en-US"/>
        </a:p>
      </dgm:t>
    </dgm:pt>
    <dgm:pt modelId="{F4ADC15C-C15D-D940-BC88-99EEE3ABFCC5}" type="sibTrans" cxnId="{15EF3DEA-692C-E349-B249-C6798942887B}">
      <dgm:prSet/>
      <dgm:spPr/>
      <dgm:t>
        <a:bodyPr/>
        <a:lstStyle/>
        <a:p>
          <a:endParaRPr lang="en-US"/>
        </a:p>
      </dgm:t>
    </dgm:pt>
    <dgm:pt modelId="{C8B2AA35-E415-B84C-A9F9-46E9208F5AF0}" type="pres">
      <dgm:prSet presAssocID="{3598DFE4-63CA-9245-887B-0A36F262DB57}" presName="Name0" presStyleCnt="0">
        <dgm:presLayoutVars>
          <dgm:dir/>
          <dgm:animLvl val="lvl"/>
          <dgm:resizeHandles val="exact"/>
        </dgm:presLayoutVars>
      </dgm:prSet>
      <dgm:spPr/>
      <dgm:t>
        <a:bodyPr/>
        <a:lstStyle/>
        <a:p>
          <a:endParaRPr lang="en-US"/>
        </a:p>
      </dgm:t>
    </dgm:pt>
    <dgm:pt modelId="{56F7B2D2-3211-D74A-94D1-4DF19A206722}" type="pres">
      <dgm:prSet presAssocID="{F82DDDA6-D1FC-6E42-8F4B-54F1A7366884}" presName="vertFlow" presStyleCnt="0"/>
      <dgm:spPr/>
    </dgm:pt>
    <dgm:pt modelId="{E6B689E1-F325-E840-8D73-DD0EC213F77D}" type="pres">
      <dgm:prSet presAssocID="{F82DDDA6-D1FC-6E42-8F4B-54F1A7366884}" presName="header" presStyleLbl="node1" presStyleIdx="0" presStyleCnt="2"/>
      <dgm:spPr/>
      <dgm:t>
        <a:bodyPr/>
        <a:lstStyle/>
        <a:p>
          <a:endParaRPr lang="en-US"/>
        </a:p>
      </dgm:t>
    </dgm:pt>
    <dgm:pt modelId="{9FB0BC1F-99FA-9845-B2CA-708986EF0A21}" type="pres">
      <dgm:prSet presAssocID="{B4E3A558-D4F9-FF4D-A773-2D52F27817E4}" presName="parTrans" presStyleLbl="sibTrans2D1" presStyleIdx="0" presStyleCnt="8"/>
      <dgm:spPr/>
      <dgm:t>
        <a:bodyPr/>
        <a:lstStyle/>
        <a:p>
          <a:endParaRPr lang="en-US"/>
        </a:p>
      </dgm:t>
    </dgm:pt>
    <dgm:pt modelId="{96F3523E-4B5D-F549-8FA1-5C6282A91C4A}" type="pres">
      <dgm:prSet presAssocID="{26BC7139-7B72-6B4A-8CD1-5E5C6BF374F1}" presName="child" presStyleLbl="alignAccFollowNode1" presStyleIdx="0" presStyleCnt="8">
        <dgm:presLayoutVars>
          <dgm:chMax val="0"/>
          <dgm:bulletEnabled val="1"/>
        </dgm:presLayoutVars>
      </dgm:prSet>
      <dgm:spPr/>
      <dgm:t>
        <a:bodyPr/>
        <a:lstStyle/>
        <a:p>
          <a:endParaRPr lang="en-US"/>
        </a:p>
      </dgm:t>
    </dgm:pt>
    <dgm:pt modelId="{6BC25F1A-6791-8641-9BDB-6CE89D275814}" type="pres">
      <dgm:prSet presAssocID="{B1A78C6D-3C73-CC42-B7F6-7994044E5816}" presName="sibTrans" presStyleLbl="sibTrans2D1" presStyleIdx="1" presStyleCnt="8"/>
      <dgm:spPr/>
      <dgm:t>
        <a:bodyPr/>
        <a:lstStyle/>
        <a:p>
          <a:endParaRPr lang="en-US"/>
        </a:p>
      </dgm:t>
    </dgm:pt>
    <dgm:pt modelId="{40873F64-49AC-CA49-A060-723DEBA2D571}" type="pres">
      <dgm:prSet presAssocID="{C0DACA00-9169-3649-B37F-44E1FA38E39C}" presName="child" presStyleLbl="alignAccFollowNode1" presStyleIdx="1" presStyleCnt="8">
        <dgm:presLayoutVars>
          <dgm:chMax val="0"/>
          <dgm:bulletEnabled val="1"/>
        </dgm:presLayoutVars>
      </dgm:prSet>
      <dgm:spPr/>
      <dgm:t>
        <a:bodyPr/>
        <a:lstStyle/>
        <a:p>
          <a:endParaRPr lang="en-US"/>
        </a:p>
      </dgm:t>
    </dgm:pt>
    <dgm:pt modelId="{FB4CFD99-E385-2A46-8264-F4FFFD44ECCC}" type="pres">
      <dgm:prSet presAssocID="{A4BAC1A5-A1A3-CB40-95FC-73C718B7CFB6}" presName="sibTrans" presStyleLbl="sibTrans2D1" presStyleIdx="2" presStyleCnt="8"/>
      <dgm:spPr/>
      <dgm:t>
        <a:bodyPr/>
        <a:lstStyle/>
        <a:p>
          <a:endParaRPr lang="en-US"/>
        </a:p>
      </dgm:t>
    </dgm:pt>
    <dgm:pt modelId="{FC8ACD35-1111-C342-8187-E747B3B94201}" type="pres">
      <dgm:prSet presAssocID="{C9245098-6637-0846-824A-F6706321D1AC}" presName="child" presStyleLbl="alignAccFollowNode1" presStyleIdx="2" presStyleCnt="8">
        <dgm:presLayoutVars>
          <dgm:chMax val="0"/>
          <dgm:bulletEnabled val="1"/>
        </dgm:presLayoutVars>
      </dgm:prSet>
      <dgm:spPr/>
      <dgm:t>
        <a:bodyPr/>
        <a:lstStyle/>
        <a:p>
          <a:endParaRPr lang="en-US"/>
        </a:p>
      </dgm:t>
    </dgm:pt>
    <dgm:pt modelId="{F26868B8-1BF4-0048-9748-5D246364A58A}" type="pres">
      <dgm:prSet presAssocID="{4B5CCF74-26D1-D149-9C5C-067CA714A187}" presName="sibTrans" presStyleLbl="sibTrans2D1" presStyleIdx="3" presStyleCnt="8"/>
      <dgm:spPr/>
      <dgm:t>
        <a:bodyPr/>
        <a:lstStyle/>
        <a:p>
          <a:endParaRPr lang="en-US"/>
        </a:p>
      </dgm:t>
    </dgm:pt>
    <dgm:pt modelId="{BCACF7FA-E29F-9840-9FE5-C6193AD819B5}" type="pres">
      <dgm:prSet presAssocID="{D3282E7F-28B5-C84A-A359-2CC964C8D7F4}" presName="child" presStyleLbl="alignAccFollowNode1" presStyleIdx="3" presStyleCnt="8">
        <dgm:presLayoutVars>
          <dgm:chMax val="0"/>
          <dgm:bulletEnabled val="1"/>
        </dgm:presLayoutVars>
      </dgm:prSet>
      <dgm:spPr/>
      <dgm:t>
        <a:bodyPr/>
        <a:lstStyle/>
        <a:p>
          <a:endParaRPr lang="en-US"/>
        </a:p>
      </dgm:t>
    </dgm:pt>
    <dgm:pt modelId="{3DBDEAD9-2CD7-6949-B22D-502964945B65}" type="pres">
      <dgm:prSet presAssocID="{F82DDDA6-D1FC-6E42-8F4B-54F1A7366884}" presName="hSp" presStyleCnt="0"/>
      <dgm:spPr/>
    </dgm:pt>
    <dgm:pt modelId="{58CC1F46-4F8C-E345-AE9A-98B25CF0CC47}" type="pres">
      <dgm:prSet presAssocID="{DC392EA2-735D-0F45-BB05-B9DBCAAACC91}" presName="vertFlow" presStyleCnt="0"/>
      <dgm:spPr/>
    </dgm:pt>
    <dgm:pt modelId="{D9EF701E-E9A5-5C45-8CEA-7D730B3B761C}" type="pres">
      <dgm:prSet presAssocID="{DC392EA2-735D-0F45-BB05-B9DBCAAACC91}" presName="header" presStyleLbl="node1" presStyleIdx="1" presStyleCnt="2"/>
      <dgm:spPr/>
      <dgm:t>
        <a:bodyPr/>
        <a:lstStyle/>
        <a:p>
          <a:endParaRPr lang="en-US"/>
        </a:p>
      </dgm:t>
    </dgm:pt>
    <dgm:pt modelId="{D12396B3-899A-7647-86FA-261BD9DD6795}" type="pres">
      <dgm:prSet presAssocID="{B4C3CB20-C071-E64B-8B75-5B595173B50D}" presName="parTrans" presStyleLbl="sibTrans2D1" presStyleIdx="4" presStyleCnt="8"/>
      <dgm:spPr/>
      <dgm:t>
        <a:bodyPr/>
        <a:lstStyle/>
        <a:p>
          <a:endParaRPr lang="en-US"/>
        </a:p>
      </dgm:t>
    </dgm:pt>
    <dgm:pt modelId="{4B1DD835-DDD2-2C45-842E-610D1138930D}" type="pres">
      <dgm:prSet presAssocID="{BB81F9D8-515D-9F4D-8FAB-7927D1B9C891}" presName="child" presStyleLbl="alignAccFollowNode1" presStyleIdx="4" presStyleCnt="8">
        <dgm:presLayoutVars>
          <dgm:chMax val="0"/>
          <dgm:bulletEnabled val="1"/>
        </dgm:presLayoutVars>
      </dgm:prSet>
      <dgm:spPr/>
      <dgm:t>
        <a:bodyPr/>
        <a:lstStyle/>
        <a:p>
          <a:endParaRPr lang="en-US"/>
        </a:p>
      </dgm:t>
    </dgm:pt>
    <dgm:pt modelId="{EF4D8D4C-B377-F94C-AEBA-5D1C3D3869F4}" type="pres">
      <dgm:prSet presAssocID="{783DA87B-4C21-2743-97B4-C60B613083F5}" presName="sibTrans" presStyleLbl="sibTrans2D1" presStyleIdx="5" presStyleCnt="8"/>
      <dgm:spPr/>
      <dgm:t>
        <a:bodyPr/>
        <a:lstStyle/>
        <a:p>
          <a:endParaRPr lang="en-US"/>
        </a:p>
      </dgm:t>
    </dgm:pt>
    <dgm:pt modelId="{1E04FC27-389C-F146-A699-5D4BA483011E}" type="pres">
      <dgm:prSet presAssocID="{EE5969D4-02EF-0C45-AD86-94B0E8694F2E}" presName="child" presStyleLbl="alignAccFollowNode1" presStyleIdx="5" presStyleCnt="8">
        <dgm:presLayoutVars>
          <dgm:chMax val="0"/>
          <dgm:bulletEnabled val="1"/>
        </dgm:presLayoutVars>
      </dgm:prSet>
      <dgm:spPr/>
      <dgm:t>
        <a:bodyPr/>
        <a:lstStyle/>
        <a:p>
          <a:endParaRPr lang="en-US"/>
        </a:p>
      </dgm:t>
    </dgm:pt>
    <dgm:pt modelId="{01CB0196-006C-214F-B125-C64CF714DE64}" type="pres">
      <dgm:prSet presAssocID="{55063BEA-F51D-9E48-A7F1-BB1F537B46BF}" presName="sibTrans" presStyleLbl="sibTrans2D1" presStyleIdx="6" presStyleCnt="8"/>
      <dgm:spPr/>
      <dgm:t>
        <a:bodyPr/>
        <a:lstStyle/>
        <a:p>
          <a:endParaRPr lang="en-US"/>
        </a:p>
      </dgm:t>
    </dgm:pt>
    <dgm:pt modelId="{017C379F-1C37-3840-836A-939EF94669D3}" type="pres">
      <dgm:prSet presAssocID="{2A9DB820-2E0A-B043-BE57-60D151753BD9}" presName="child" presStyleLbl="alignAccFollowNode1" presStyleIdx="6" presStyleCnt="8">
        <dgm:presLayoutVars>
          <dgm:chMax val="0"/>
          <dgm:bulletEnabled val="1"/>
        </dgm:presLayoutVars>
      </dgm:prSet>
      <dgm:spPr/>
      <dgm:t>
        <a:bodyPr/>
        <a:lstStyle/>
        <a:p>
          <a:endParaRPr lang="en-US"/>
        </a:p>
      </dgm:t>
    </dgm:pt>
    <dgm:pt modelId="{E98EF153-3AB7-1F42-A816-812BDDB9EE05}" type="pres">
      <dgm:prSet presAssocID="{932B7C95-7369-E642-B2D5-903E0BA92F61}" presName="sibTrans" presStyleLbl="sibTrans2D1" presStyleIdx="7" presStyleCnt="8"/>
      <dgm:spPr/>
      <dgm:t>
        <a:bodyPr/>
        <a:lstStyle/>
        <a:p>
          <a:endParaRPr lang="en-US"/>
        </a:p>
      </dgm:t>
    </dgm:pt>
    <dgm:pt modelId="{5CAF0975-421A-4144-8F78-E54B9616FBE7}" type="pres">
      <dgm:prSet presAssocID="{1A44A530-0C15-2F49-B114-C6B55A507CCF}" presName="child" presStyleLbl="alignAccFollowNode1" presStyleIdx="7" presStyleCnt="8">
        <dgm:presLayoutVars>
          <dgm:chMax val="0"/>
          <dgm:bulletEnabled val="1"/>
        </dgm:presLayoutVars>
      </dgm:prSet>
      <dgm:spPr/>
      <dgm:t>
        <a:bodyPr/>
        <a:lstStyle/>
        <a:p>
          <a:endParaRPr lang="en-US"/>
        </a:p>
      </dgm:t>
    </dgm:pt>
  </dgm:ptLst>
  <dgm:cxnLst>
    <dgm:cxn modelId="{743AC332-4DD6-CE45-B561-D72593E13923}" type="presOf" srcId="{4B5CCF74-26D1-D149-9C5C-067CA714A187}" destId="{F26868B8-1BF4-0048-9748-5D246364A58A}" srcOrd="0" destOrd="0" presId="urn:microsoft.com/office/officeart/2005/8/layout/lProcess1"/>
    <dgm:cxn modelId="{5F408171-2B51-4E49-A209-575DF2C251F3}" type="presOf" srcId="{EE5969D4-02EF-0C45-AD86-94B0E8694F2E}" destId="{1E04FC27-389C-F146-A699-5D4BA483011E}" srcOrd="0" destOrd="0" presId="urn:microsoft.com/office/officeart/2005/8/layout/lProcess1"/>
    <dgm:cxn modelId="{45B6D356-7CDF-404A-A399-0A641F961A25}" srcId="{3598DFE4-63CA-9245-887B-0A36F262DB57}" destId="{DC392EA2-735D-0F45-BB05-B9DBCAAACC91}" srcOrd="1" destOrd="0" parTransId="{AA90F95A-54A7-9E40-B580-C99E10FECB9A}" sibTransId="{A4DDA5F6-61AF-E749-81F9-A6EA9EA25561}"/>
    <dgm:cxn modelId="{F04CC407-C066-FC4F-BD93-2C1274276CC7}" type="presOf" srcId="{D3282E7F-28B5-C84A-A359-2CC964C8D7F4}" destId="{BCACF7FA-E29F-9840-9FE5-C6193AD819B5}" srcOrd="0" destOrd="0" presId="urn:microsoft.com/office/officeart/2005/8/layout/lProcess1"/>
    <dgm:cxn modelId="{733A0BD8-0866-1B45-B117-258FE873F8FF}" type="presOf" srcId="{F82DDDA6-D1FC-6E42-8F4B-54F1A7366884}" destId="{E6B689E1-F325-E840-8D73-DD0EC213F77D}" srcOrd="0" destOrd="0" presId="urn:microsoft.com/office/officeart/2005/8/layout/lProcess1"/>
    <dgm:cxn modelId="{1357ECD3-DF70-3F42-AA61-5F2E2E7D08D1}" srcId="{F82DDDA6-D1FC-6E42-8F4B-54F1A7366884}" destId="{C0DACA00-9169-3649-B37F-44E1FA38E39C}" srcOrd="1" destOrd="0" parTransId="{BBDB8588-E83E-AE4E-903D-FB6DB8E82083}" sibTransId="{A4BAC1A5-A1A3-CB40-95FC-73C718B7CFB6}"/>
    <dgm:cxn modelId="{B0A1AA29-0F85-FE4F-AE57-D404205C1349}" type="presOf" srcId="{BB81F9D8-515D-9F4D-8FAB-7927D1B9C891}" destId="{4B1DD835-DDD2-2C45-842E-610D1138930D}" srcOrd="0" destOrd="0" presId="urn:microsoft.com/office/officeart/2005/8/layout/lProcess1"/>
    <dgm:cxn modelId="{7E438800-9882-BC46-B018-B3147318B822}" type="presOf" srcId="{B4C3CB20-C071-E64B-8B75-5B595173B50D}" destId="{D12396B3-899A-7647-86FA-261BD9DD6795}" srcOrd="0" destOrd="0" presId="urn:microsoft.com/office/officeart/2005/8/layout/lProcess1"/>
    <dgm:cxn modelId="{AC561630-8DDB-1047-AC27-C75CA2A733F0}" type="presOf" srcId="{3598DFE4-63CA-9245-887B-0A36F262DB57}" destId="{C8B2AA35-E415-B84C-A9F9-46E9208F5AF0}" srcOrd="0" destOrd="0" presId="urn:microsoft.com/office/officeart/2005/8/layout/lProcess1"/>
    <dgm:cxn modelId="{EEABEA39-1AC0-7F44-B31D-3EA606FADDD5}" type="presOf" srcId="{932B7C95-7369-E642-B2D5-903E0BA92F61}" destId="{E98EF153-3AB7-1F42-A816-812BDDB9EE05}" srcOrd="0" destOrd="0" presId="urn:microsoft.com/office/officeart/2005/8/layout/lProcess1"/>
    <dgm:cxn modelId="{8385F362-6045-794D-BE2A-059172DE367E}" srcId="{3598DFE4-63CA-9245-887B-0A36F262DB57}" destId="{F82DDDA6-D1FC-6E42-8F4B-54F1A7366884}" srcOrd="0" destOrd="0" parTransId="{FB3AD5F7-9E4B-A24F-BF3F-EA06CF50D897}" sibTransId="{340873EB-388E-E94F-9709-492CE7545E42}"/>
    <dgm:cxn modelId="{64201905-A109-3C4F-AD88-79603466E51E}" type="presOf" srcId="{B1A78C6D-3C73-CC42-B7F6-7994044E5816}" destId="{6BC25F1A-6791-8641-9BDB-6CE89D275814}" srcOrd="0" destOrd="0" presId="urn:microsoft.com/office/officeart/2005/8/layout/lProcess1"/>
    <dgm:cxn modelId="{AD4CEBF3-959A-9D49-8E49-D88804921E09}" srcId="{DC392EA2-735D-0F45-BB05-B9DBCAAACC91}" destId="{EE5969D4-02EF-0C45-AD86-94B0E8694F2E}" srcOrd="1" destOrd="0" parTransId="{4ADD5BA4-1B4C-674F-B798-4A4EB69ED94C}" sibTransId="{55063BEA-F51D-9E48-A7F1-BB1F537B46BF}"/>
    <dgm:cxn modelId="{E4EF0B5B-298B-8848-9E68-AA69378E322B}" type="presOf" srcId="{B4E3A558-D4F9-FF4D-A773-2D52F27817E4}" destId="{9FB0BC1F-99FA-9845-B2CA-708986EF0A21}" srcOrd="0" destOrd="0" presId="urn:microsoft.com/office/officeart/2005/8/layout/lProcess1"/>
    <dgm:cxn modelId="{2D644FB1-FF68-434A-BAC4-54FC99BCCB1A}" srcId="{DC392EA2-735D-0F45-BB05-B9DBCAAACC91}" destId="{BB81F9D8-515D-9F4D-8FAB-7927D1B9C891}" srcOrd="0" destOrd="0" parTransId="{B4C3CB20-C071-E64B-8B75-5B595173B50D}" sibTransId="{783DA87B-4C21-2743-97B4-C60B613083F5}"/>
    <dgm:cxn modelId="{DB9A9FBA-37FC-7E47-8702-2CB654CA24FF}" type="presOf" srcId="{783DA87B-4C21-2743-97B4-C60B613083F5}" destId="{EF4D8D4C-B377-F94C-AEBA-5D1C3D3869F4}" srcOrd="0" destOrd="0" presId="urn:microsoft.com/office/officeart/2005/8/layout/lProcess1"/>
    <dgm:cxn modelId="{A29AE1A6-1A92-7549-8050-B410E05B3368}" type="presOf" srcId="{2A9DB820-2E0A-B043-BE57-60D151753BD9}" destId="{017C379F-1C37-3840-836A-939EF94669D3}" srcOrd="0" destOrd="0" presId="urn:microsoft.com/office/officeart/2005/8/layout/lProcess1"/>
    <dgm:cxn modelId="{F53CFDB7-4743-4D49-A5D8-FD5AE5818C4C}" srcId="{F82DDDA6-D1FC-6E42-8F4B-54F1A7366884}" destId="{D3282E7F-28B5-C84A-A359-2CC964C8D7F4}" srcOrd="3" destOrd="0" parTransId="{472F90FE-8EE9-AD43-B7D4-8ED59C84BCED}" sibTransId="{1C46B8C0-59E1-614F-98C1-78898F4F0EC1}"/>
    <dgm:cxn modelId="{D3A2284A-DE4F-3C42-BE22-2D689AF5042A}" type="presOf" srcId="{55063BEA-F51D-9E48-A7F1-BB1F537B46BF}" destId="{01CB0196-006C-214F-B125-C64CF714DE64}" srcOrd="0" destOrd="0" presId="urn:microsoft.com/office/officeart/2005/8/layout/lProcess1"/>
    <dgm:cxn modelId="{153E2795-5AEB-0D49-8BBF-58AA76FBF0BD}" type="presOf" srcId="{DC392EA2-735D-0F45-BB05-B9DBCAAACC91}" destId="{D9EF701E-E9A5-5C45-8CEA-7D730B3B761C}" srcOrd="0" destOrd="0" presId="urn:microsoft.com/office/officeart/2005/8/layout/lProcess1"/>
    <dgm:cxn modelId="{15EF3DEA-692C-E349-B249-C6798942887B}" srcId="{DC392EA2-735D-0F45-BB05-B9DBCAAACC91}" destId="{1A44A530-0C15-2F49-B114-C6B55A507CCF}" srcOrd="3" destOrd="0" parTransId="{EE585B25-1201-7442-91A6-C9339EB6A85A}" sibTransId="{F4ADC15C-C15D-D940-BC88-99EEE3ABFCC5}"/>
    <dgm:cxn modelId="{14F5A473-B9DD-844B-AAF2-7C6AD1D0D459}" type="presOf" srcId="{1A44A530-0C15-2F49-B114-C6B55A507CCF}" destId="{5CAF0975-421A-4144-8F78-E54B9616FBE7}" srcOrd="0" destOrd="0" presId="urn:microsoft.com/office/officeart/2005/8/layout/lProcess1"/>
    <dgm:cxn modelId="{E5457849-66B8-9743-AFA5-8F647980D11A}" type="presOf" srcId="{C0DACA00-9169-3649-B37F-44E1FA38E39C}" destId="{40873F64-49AC-CA49-A060-723DEBA2D571}" srcOrd="0" destOrd="0" presId="urn:microsoft.com/office/officeart/2005/8/layout/lProcess1"/>
    <dgm:cxn modelId="{FB0A2D47-E5D7-3C4F-8A2B-2FF3C5842916}" type="presOf" srcId="{26BC7139-7B72-6B4A-8CD1-5E5C6BF374F1}" destId="{96F3523E-4B5D-F549-8FA1-5C6282A91C4A}" srcOrd="0" destOrd="0" presId="urn:microsoft.com/office/officeart/2005/8/layout/lProcess1"/>
    <dgm:cxn modelId="{B2A1C5E4-00D8-E347-A349-EF6DA76334CE}" srcId="{F82DDDA6-D1FC-6E42-8F4B-54F1A7366884}" destId="{C9245098-6637-0846-824A-F6706321D1AC}" srcOrd="2" destOrd="0" parTransId="{90E3457D-DADE-9B4D-8ABF-14DFF313E009}" sibTransId="{4B5CCF74-26D1-D149-9C5C-067CA714A187}"/>
    <dgm:cxn modelId="{F049EA42-149B-3544-8D7B-F9C1F0D7D49C}" type="presOf" srcId="{C9245098-6637-0846-824A-F6706321D1AC}" destId="{FC8ACD35-1111-C342-8187-E747B3B94201}" srcOrd="0" destOrd="0" presId="urn:microsoft.com/office/officeart/2005/8/layout/lProcess1"/>
    <dgm:cxn modelId="{EBA3E558-9290-B643-B071-6A325D5B4642}" srcId="{F82DDDA6-D1FC-6E42-8F4B-54F1A7366884}" destId="{26BC7139-7B72-6B4A-8CD1-5E5C6BF374F1}" srcOrd="0" destOrd="0" parTransId="{B4E3A558-D4F9-FF4D-A773-2D52F27817E4}" sibTransId="{B1A78C6D-3C73-CC42-B7F6-7994044E5816}"/>
    <dgm:cxn modelId="{557B19DB-70DC-8E48-A0BF-FCAD4C7F210E}" type="presOf" srcId="{A4BAC1A5-A1A3-CB40-95FC-73C718B7CFB6}" destId="{FB4CFD99-E385-2A46-8264-F4FFFD44ECCC}" srcOrd="0" destOrd="0" presId="urn:microsoft.com/office/officeart/2005/8/layout/lProcess1"/>
    <dgm:cxn modelId="{4AC25D8A-5FAA-8A47-8728-CEB18887D08C}" srcId="{DC392EA2-735D-0F45-BB05-B9DBCAAACC91}" destId="{2A9DB820-2E0A-B043-BE57-60D151753BD9}" srcOrd="2" destOrd="0" parTransId="{F28560FA-2A53-9242-A070-1FBE37FFEB7E}" sibTransId="{932B7C95-7369-E642-B2D5-903E0BA92F61}"/>
    <dgm:cxn modelId="{2D30CDB9-C1C4-3147-B6D3-8D77EC947B2D}" type="presParOf" srcId="{C8B2AA35-E415-B84C-A9F9-46E9208F5AF0}" destId="{56F7B2D2-3211-D74A-94D1-4DF19A206722}" srcOrd="0" destOrd="0" presId="urn:microsoft.com/office/officeart/2005/8/layout/lProcess1"/>
    <dgm:cxn modelId="{E59A9485-C5FB-814C-B4CF-54A0DE0691C0}" type="presParOf" srcId="{56F7B2D2-3211-D74A-94D1-4DF19A206722}" destId="{E6B689E1-F325-E840-8D73-DD0EC213F77D}" srcOrd="0" destOrd="0" presId="urn:microsoft.com/office/officeart/2005/8/layout/lProcess1"/>
    <dgm:cxn modelId="{FD3783F6-5CD1-C248-AD88-A955663A361C}" type="presParOf" srcId="{56F7B2D2-3211-D74A-94D1-4DF19A206722}" destId="{9FB0BC1F-99FA-9845-B2CA-708986EF0A21}" srcOrd="1" destOrd="0" presId="urn:microsoft.com/office/officeart/2005/8/layout/lProcess1"/>
    <dgm:cxn modelId="{47F5B018-9B24-4049-8627-89749E0A9E42}" type="presParOf" srcId="{56F7B2D2-3211-D74A-94D1-4DF19A206722}" destId="{96F3523E-4B5D-F549-8FA1-5C6282A91C4A}" srcOrd="2" destOrd="0" presId="urn:microsoft.com/office/officeart/2005/8/layout/lProcess1"/>
    <dgm:cxn modelId="{58787CA5-5DC1-154B-AF1D-C9A9913961B8}" type="presParOf" srcId="{56F7B2D2-3211-D74A-94D1-4DF19A206722}" destId="{6BC25F1A-6791-8641-9BDB-6CE89D275814}" srcOrd="3" destOrd="0" presId="urn:microsoft.com/office/officeart/2005/8/layout/lProcess1"/>
    <dgm:cxn modelId="{829DE22E-17A4-C04E-9575-1A727A40BCC5}" type="presParOf" srcId="{56F7B2D2-3211-D74A-94D1-4DF19A206722}" destId="{40873F64-49AC-CA49-A060-723DEBA2D571}" srcOrd="4" destOrd="0" presId="urn:microsoft.com/office/officeart/2005/8/layout/lProcess1"/>
    <dgm:cxn modelId="{BE1090FA-E176-864A-9E6B-141AC7632291}" type="presParOf" srcId="{56F7B2D2-3211-D74A-94D1-4DF19A206722}" destId="{FB4CFD99-E385-2A46-8264-F4FFFD44ECCC}" srcOrd="5" destOrd="0" presId="urn:microsoft.com/office/officeart/2005/8/layout/lProcess1"/>
    <dgm:cxn modelId="{06218527-36EE-8142-95C5-660D7BC9EC31}" type="presParOf" srcId="{56F7B2D2-3211-D74A-94D1-4DF19A206722}" destId="{FC8ACD35-1111-C342-8187-E747B3B94201}" srcOrd="6" destOrd="0" presId="urn:microsoft.com/office/officeart/2005/8/layout/lProcess1"/>
    <dgm:cxn modelId="{A214382F-BE23-9643-A491-71F9D1FC3292}" type="presParOf" srcId="{56F7B2D2-3211-D74A-94D1-4DF19A206722}" destId="{F26868B8-1BF4-0048-9748-5D246364A58A}" srcOrd="7" destOrd="0" presId="urn:microsoft.com/office/officeart/2005/8/layout/lProcess1"/>
    <dgm:cxn modelId="{F09B2620-59E8-7B4C-B591-AEB0CAD8553E}" type="presParOf" srcId="{56F7B2D2-3211-D74A-94D1-4DF19A206722}" destId="{BCACF7FA-E29F-9840-9FE5-C6193AD819B5}" srcOrd="8" destOrd="0" presId="urn:microsoft.com/office/officeart/2005/8/layout/lProcess1"/>
    <dgm:cxn modelId="{603E2BA9-0CCC-2D49-89E4-14AFFC4DA2F8}" type="presParOf" srcId="{C8B2AA35-E415-B84C-A9F9-46E9208F5AF0}" destId="{3DBDEAD9-2CD7-6949-B22D-502964945B65}" srcOrd="1" destOrd="0" presId="urn:microsoft.com/office/officeart/2005/8/layout/lProcess1"/>
    <dgm:cxn modelId="{E090E48A-9E46-094B-A8A9-115AF7B71C6F}" type="presParOf" srcId="{C8B2AA35-E415-B84C-A9F9-46E9208F5AF0}" destId="{58CC1F46-4F8C-E345-AE9A-98B25CF0CC47}" srcOrd="2" destOrd="0" presId="urn:microsoft.com/office/officeart/2005/8/layout/lProcess1"/>
    <dgm:cxn modelId="{52C1C2DA-A942-7A43-98A0-D9ECF6F34BD9}" type="presParOf" srcId="{58CC1F46-4F8C-E345-AE9A-98B25CF0CC47}" destId="{D9EF701E-E9A5-5C45-8CEA-7D730B3B761C}" srcOrd="0" destOrd="0" presId="urn:microsoft.com/office/officeart/2005/8/layout/lProcess1"/>
    <dgm:cxn modelId="{6CBA6CB0-DED2-6E49-BB37-E277FA350739}" type="presParOf" srcId="{58CC1F46-4F8C-E345-AE9A-98B25CF0CC47}" destId="{D12396B3-899A-7647-86FA-261BD9DD6795}" srcOrd="1" destOrd="0" presId="urn:microsoft.com/office/officeart/2005/8/layout/lProcess1"/>
    <dgm:cxn modelId="{6EF30CF6-E59B-F74A-B061-0EE1D8AA7ECC}" type="presParOf" srcId="{58CC1F46-4F8C-E345-AE9A-98B25CF0CC47}" destId="{4B1DD835-DDD2-2C45-842E-610D1138930D}" srcOrd="2" destOrd="0" presId="urn:microsoft.com/office/officeart/2005/8/layout/lProcess1"/>
    <dgm:cxn modelId="{5F729082-A0F2-F54D-8A00-7BE348FA86A9}" type="presParOf" srcId="{58CC1F46-4F8C-E345-AE9A-98B25CF0CC47}" destId="{EF4D8D4C-B377-F94C-AEBA-5D1C3D3869F4}" srcOrd="3" destOrd="0" presId="urn:microsoft.com/office/officeart/2005/8/layout/lProcess1"/>
    <dgm:cxn modelId="{1F951F94-61F1-904F-A809-61E80B457504}" type="presParOf" srcId="{58CC1F46-4F8C-E345-AE9A-98B25CF0CC47}" destId="{1E04FC27-389C-F146-A699-5D4BA483011E}" srcOrd="4" destOrd="0" presId="urn:microsoft.com/office/officeart/2005/8/layout/lProcess1"/>
    <dgm:cxn modelId="{F608FADA-8C62-9045-994E-0DB25D697866}" type="presParOf" srcId="{58CC1F46-4F8C-E345-AE9A-98B25CF0CC47}" destId="{01CB0196-006C-214F-B125-C64CF714DE64}" srcOrd="5" destOrd="0" presId="urn:microsoft.com/office/officeart/2005/8/layout/lProcess1"/>
    <dgm:cxn modelId="{4F4F454C-1BE6-B74A-B404-6DE15B680803}" type="presParOf" srcId="{58CC1F46-4F8C-E345-AE9A-98B25CF0CC47}" destId="{017C379F-1C37-3840-836A-939EF94669D3}" srcOrd="6" destOrd="0" presId="urn:microsoft.com/office/officeart/2005/8/layout/lProcess1"/>
    <dgm:cxn modelId="{A68D66AC-689C-5A4D-A2EE-E131E8EAAA9A}" type="presParOf" srcId="{58CC1F46-4F8C-E345-AE9A-98B25CF0CC47}" destId="{E98EF153-3AB7-1F42-A816-812BDDB9EE05}" srcOrd="7" destOrd="0" presId="urn:microsoft.com/office/officeart/2005/8/layout/lProcess1"/>
    <dgm:cxn modelId="{CEE5AECB-7DA2-1742-A37A-1722F8EB223B}" type="presParOf" srcId="{58CC1F46-4F8C-E345-AE9A-98B25CF0CC47}" destId="{5CAF0975-421A-4144-8F78-E54B9616FBE7}" srcOrd="8"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A250FC-4415-B041-926D-C47F1C108A83}"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ADD5046D-4804-9F49-AE06-4F6D9B1DA789}">
      <dgm:prSet phldrT="[Text]"/>
      <dgm:spPr/>
      <dgm:t>
        <a:bodyPr/>
        <a:lstStyle/>
        <a:p>
          <a:r>
            <a:rPr lang="en-US" dirty="0" smtClean="0"/>
            <a:t>Monitoring Plan</a:t>
          </a:r>
          <a:endParaRPr lang="en-US" dirty="0"/>
        </a:p>
      </dgm:t>
    </dgm:pt>
    <dgm:pt modelId="{C37A18C1-8114-2547-A262-6F7C89A0D5FE}" type="parTrans" cxnId="{1FF6DD62-BFB7-8540-B728-9A84FA970507}">
      <dgm:prSet/>
      <dgm:spPr/>
      <dgm:t>
        <a:bodyPr/>
        <a:lstStyle/>
        <a:p>
          <a:endParaRPr lang="en-US"/>
        </a:p>
      </dgm:t>
    </dgm:pt>
    <dgm:pt modelId="{8A4C632B-2D83-9940-88E5-FB1C93659733}" type="sibTrans" cxnId="{1FF6DD62-BFB7-8540-B728-9A84FA970507}">
      <dgm:prSet/>
      <dgm:spPr/>
      <dgm:t>
        <a:bodyPr/>
        <a:lstStyle/>
        <a:p>
          <a:endParaRPr lang="en-US"/>
        </a:p>
      </dgm:t>
    </dgm:pt>
    <dgm:pt modelId="{3C4E05E8-80E0-434B-8C03-3378806F07EE}">
      <dgm:prSet phldrT="[Text]"/>
      <dgm:spPr/>
      <dgm:t>
        <a:bodyPr/>
        <a:lstStyle/>
        <a:p>
          <a:r>
            <a:rPr lang="en-US" dirty="0" smtClean="0"/>
            <a:t>Review Data by Quarter</a:t>
          </a:r>
          <a:endParaRPr lang="en-US" dirty="0"/>
        </a:p>
      </dgm:t>
    </dgm:pt>
    <dgm:pt modelId="{738A9280-CA54-F643-A8B2-CB8E8FF32123}" type="parTrans" cxnId="{A48019CA-24BC-CB4B-B08C-832FAE766937}">
      <dgm:prSet/>
      <dgm:spPr/>
      <dgm:t>
        <a:bodyPr/>
        <a:lstStyle/>
        <a:p>
          <a:endParaRPr lang="en-US"/>
        </a:p>
      </dgm:t>
    </dgm:pt>
    <dgm:pt modelId="{DF45B500-3CFF-5842-B4EF-1FDB1EF1DF5C}" type="sibTrans" cxnId="{A48019CA-24BC-CB4B-B08C-832FAE766937}">
      <dgm:prSet/>
      <dgm:spPr/>
      <dgm:t>
        <a:bodyPr/>
        <a:lstStyle/>
        <a:p>
          <a:endParaRPr lang="en-US"/>
        </a:p>
      </dgm:t>
    </dgm:pt>
    <dgm:pt modelId="{C1FAC4DB-336C-9640-92B5-287DFE6639C8}">
      <dgm:prSet phldrT="[Text]"/>
      <dgm:spPr/>
      <dgm:t>
        <a:bodyPr/>
        <a:lstStyle/>
        <a:p>
          <a:r>
            <a:rPr lang="en-US" dirty="0" smtClean="0"/>
            <a:t>Make Corrections as Needed</a:t>
          </a:r>
          <a:endParaRPr lang="en-US" dirty="0"/>
        </a:p>
      </dgm:t>
    </dgm:pt>
    <dgm:pt modelId="{645AC053-A25A-3441-B612-B6D5BD62550A}" type="parTrans" cxnId="{77CA9EA6-40E1-F04A-B191-C60952B0771C}">
      <dgm:prSet/>
      <dgm:spPr/>
      <dgm:t>
        <a:bodyPr/>
        <a:lstStyle/>
        <a:p>
          <a:endParaRPr lang="en-US"/>
        </a:p>
      </dgm:t>
    </dgm:pt>
    <dgm:pt modelId="{975A2605-1BA8-AC48-A064-E12C4673AA33}" type="sibTrans" cxnId="{77CA9EA6-40E1-F04A-B191-C60952B0771C}">
      <dgm:prSet/>
      <dgm:spPr/>
      <dgm:t>
        <a:bodyPr/>
        <a:lstStyle/>
        <a:p>
          <a:endParaRPr lang="en-US"/>
        </a:p>
      </dgm:t>
    </dgm:pt>
    <dgm:pt modelId="{156A3E40-9B9B-1C42-8EC9-CEE6F5A94B74}" type="pres">
      <dgm:prSet presAssocID="{B7A250FC-4415-B041-926D-C47F1C108A83}" presName="outerComposite" presStyleCnt="0">
        <dgm:presLayoutVars>
          <dgm:chMax val="5"/>
          <dgm:dir/>
          <dgm:resizeHandles val="exact"/>
        </dgm:presLayoutVars>
      </dgm:prSet>
      <dgm:spPr/>
      <dgm:t>
        <a:bodyPr/>
        <a:lstStyle/>
        <a:p>
          <a:endParaRPr lang="en-US"/>
        </a:p>
      </dgm:t>
    </dgm:pt>
    <dgm:pt modelId="{B20AB15D-5CBA-D44A-8B76-F73066B14520}" type="pres">
      <dgm:prSet presAssocID="{B7A250FC-4415-B041-926D-C47F1C108A83}" presName="dummyMaxCanvas" presStyleCnt="0">
        <dgm:presLayoutVars/>
      </dgm:prSet>
      <dgm:spPr/>
    </dgm:pt>
    <dgm:pt modelId="{B8D10C12-472E-6145-A6C0-7F66556F8EF6}" type="pres">
      <dgm:prSet presAssocID="{B7A250FC-4415-B041-926D-C47F1C108A83}" presName="ThreeNodes_1" presStyleLbl="node1" presStyleIdx="0" presStyleCnt="3">
        <dgm:presLayoutVars>
          <dgm:bulletEnabled val="1"/>
        </dgm:presLayoutVars>
      </dgm:prSet>
      <dgm:spPr/>
      <dgm:t>
        <a:bodyPr/>
        <a:lstStyle/>
        <a:p>
          <a:endParaRPr lang="en-US"/>
        </a:p>
      </dgm:t>
    </dgm:pt>
    <dgm:pt modelId="{D2130023-5BA6-C547-9E43-287770469393}" type="pres">
      <dgm:prSet presAssocID="{B7A250FC-4415-B041-926D-C47F1C108A83}" presName="ThreeNodes_2" presStyleLbl="node1" presStyleIdx="1" presStyleCnt="3">
        <dgm:presLayoutVars>
          <dgm:bulletEnabled val="1"/>
        </dgm:presLayoutVars>
      </dgm:prSet>
      <dgm:spPr/>
      <dgm:t>
        <a:bodyPr/>
        <a:lstStyle/>
        <a:p>
          <a:endParaRPr lang="en-US"/>
        </a:p>
      </dgm:t>
    </dgm:pt>
    <dgm:pt modelId="{525BB883-0E22-7B47-90B0-1B1D19B5313C}" type="pres">
      <dgm:prSet presAssocID="{B7A250FC-4415-B041-926D-C47F1C108A83}" presName="ThreeNodes_3" presStyleLbl="node1" presStyleIdx="2" presStyleCnt="3">
        <dgm:presLayoutVars>
          <dgm:bulletEnabled val="1"/>
        </dgm:presLayoutVars>
      </dgm:prSet>
      <dgm:spPr/>
      <dgm:t>
        <a:bodyPr/>
        <a:lstStyle/>
        <a:p>
          <a:endParaRPr lang="en-US"/>
        </a:p>
      </dgm:t>
    </dgm:pt>
    <dgm:pt modelId="{4C3A516D-4B4A-194B-BD7F-49E09335F3A0}" type="pres">
      <dgm:prSet presAssocID="{B7A250FC-4415-B041-926D-C47F1C108A83}" presName="ThreeConn_1-2" presStyleLbl="fgAccFollowNode1" presStyleIdx="0" presStyleCnt="2">
        <dgm:presLayoutVars>
          <dgm:bulletEnabled val="1"/>
        </dgm:presLayoutVars>
      </dgm:prSet>
      <dgm:spPr/>
      <dgm:t>
        <a:bodyPr/>
        <a:lstStyle/>
        <a:p>
          <a:endParaRPr lang="en-US"/>
        </a:p>
      </dgm:t>
    </dgm:pt>
    <dgm:pt modelId="{36AB9147-6EDB-F644-B867-526044954F2E}" type="pres">
      <dgm:prSet presAssocID="{B7A250FC-4415-B041-926D-C47F1C108A83}" presName="ThreeConn_2-3" presStyleLbl="fgAccFollowNode1" presStyleIdx="1" presStyleCnt="2">
        <dgm:presLayoutVars>
          <dgm:bulletEnabled val="1"/>
        </dgm:presLayoutVars>
      </dgm:prSet>
      <dgm:spPr/>
      <dgm:t>
        <a:bodyPr/>
        <a:lstStyle/>
        <a:p>
          <a:endParaRPr lang="en-US"/>
        </a:p>
      </dgm:t>
    </dgm:pt>
    <dgm:pt modelId="{3AB3E176-FC15-B047-A723-9D9CF207E0C3}" type="pres">
      <dgm:prSet presAssocID="{B7A250FC-4415-B041-926D-C47F1C108A83}" presName="ThreeNodes_1_text" presStyleLbl="node1" presStyleIdx="2" presStyleCnt="3">
        <dgm:presLayoutVars>
          <dgm:bulletEnabled val="1"/>
        </dgm:presLayoutVars>
      </dgm:prSet>
      <dgm:spPr/>
      <dgm:t>
        <a:bodyPr/>
        <a:lstStyle/>
        <a:p>
          <a:endParaRPr lang="en-US"/>
        </a:p>
      </dgm:t>
    </dgm:pt>
    <dgm:pt modelId="{3E0425CD-E02F-5846-9422-5E1F0FA6A0B5}" type="pres">
      <dgm:prSet presAssocID="{B7A250FC-4415-B041-926D-C47F1C108A83}" presName="ThreeNodes_2_text" presStyleLbl="node1" presStyleIdx="2" presStyleCnt="3">
        <dgm:presLayoutVars>
          <dgm:bulletEnabled val="1"/>
        </dgm:presLayoutVars>
      </dgm:prSet>
      <dgm:spPr/>
      <dgm:t>
        <a:bodyPr/>
        <a:lstStyle/>
        <a:p>
          <a:endParaRPr lang="en-US"/>
        </a:p>
      </dgm:t>
    </dgm:pt>
    <dgm:pt modelId="{0F36CA88-D90B-4941-BF4E-800F2E9004E4}" type="pres">
      <dgm:prSet presAssocID="{B7A250FC-4415-B041-926D-C47F1C108A83}" presName="ThreeNodes_3_text" presStyleLbl="node1" presStyleIdx="2" presStyleCnt="3">
        <dgm:presLayoutVars>
          <dgm:bulletEnabled val="1"/>
        </dgm:presLayoutVars>
      </dgm:prSet>
      <dgm:spPr/>
      <dgm:t>
        <a:bodyPr/>
        <a:lstStyle/>
        <a:p>
          <a:endParaRPr lang="en-US"/>
        </a:p>
      </dgm:t>
    </dgm:pt>
  </dgm:ptLst>
  <dgm:cxnLst>
    <dgm:cxn modelId="{46DFA831-5071-BB41-9CC3-6BCB53070438}" type="presOf" srcId="{DF45B500-3CFF-5842-B4EF-1FDB1EF1DF5C}" destId="{36AB9147-6EDB-F644-B867-526044954F2E}" srcOrd="0" destOrd="0" presId="urn:microsoft.com/office/officeart/2005/8/layout/vProcess5"/>
    <dgm:cxn modelId="{19DE8E1D-31DD-734C-AD02-0FC213289048}" type="presOf" srcId="{ADD5046D-4804-9F49-AE06-4F6D9B1DA789}" destId="{B8D10C12-472E-6145-A6C0-7F66556F8EF6}" srcOrd="0" destOrd="0" presId="urn:microsoft.com/office/officeart/2005/8/layout/vProcess5"/>
    <dgm:cxn modelId="{4E0A9316-7B28-FE4C-83E0-7A74A44F6ED0}" type="presOf" srcId="{C1FAC4DB-336C-9640-92B5-287DFE6639C8}" destId="{525BB883-0E22-7B47-90B0-1B1D19B5313C}" srcOrd="0" destOrd="0" presId="urn:microsoft.com/office/officeart/2005/8/layout/vProcess5"/>
    <dgm:cxn modelId="{BC85C9DA-46E9-9F44-8A77-30CF31255801}" type="presOf" srcId="{B7A250FC-4415-B041-926D-C47F1C108A83}" destId="{156A3E40-9B9B-1C42-8EC9-CEE6F5A94B74}" srcOrd="0" destOrd="0" presId="urn:microsoft.com/office/officeart/2005/8/layout/vProcess5"/>
    <dgm:cxn modelId="{1FF6DD62-BFB7-8540-B728-9A84FA970507}" srcId="{B7A250FC-4415-B041-926D-C47F1C108A83}" destId="{ADD5046D-4804-9F49-AE06-4F6D9B1DA789}" srcOrd="0" destOrd="0" parTransId="{C37A18C1-8114-2547-A262-6F7C89A0D5FE}" sibTransId="{8A4C632B-2D83-9940-88E5-FB1C93659733}"/>
    <dgm:cxn modelId="{77CA9EA6-40E1-F04A-B191-C60952B0771C}" srcId="{B7A250FC-4415-B041-926D-C47F1C108A83}" destId="{C1FAC4DB-336C-9640-92B5-287DFE6639C8}" srcOrd="2" destOrd="0" parTransId="{645AC053-A25A-3441-B612-B6D5BD62550A}" sibTransId="{975A2605-1BA8-AC48-A064-E12C4673AA33}"/>
    <dgm:cxn modelId="{2E3FC2BB-E744-9441-A5C6-AECB02139875}" type="presOf" srcId="{C1FAC4DB-336C-9640-92B5-287DFE6639C8}" destId="{0F36CA88-D90B-4941-BF4E-800F2E9004E4}" srcOrd="1" destOrd="0" presId="urn:microsoft.com/office/officeart/2005/8/layout/vProcess5"/>
    <dgm:cxn modelId="{E3709EF9-5B06-0A4E-83AD-EAD0607D4071}" type="presOf" srcId="{3C4E05E8-80E0-434B-8C03-3378806F07EE}" destId="{3E0425CD-E02F-5846-9422-5E1F0FA6A0B5}" srcOrd="1" destOrd="0" presId="urn:microsoft.com/office/officeart/2005/8/layout/vProcess5"/>
    <dgm:cxn modelId="{FFF04706-756F-704E-B237-77F153B8C2E8}" type="presOf" srcId="{8A4C632B-2D83-9940-88E5-FB1C93659733}" destId="{4C3A516D-4B4A-194B-BD7F-49E09335F3A0}" srcOrd="0" destOrd="0" presId="urn:microsoft.com/office/officeart/2005/8/layout/vProcess5"/>
    <dgm:cxn modelId="{C94BDAE7-B8F4-3640-87E9-9A48E8E62DB6}" type="presOf" srcId="{3C4E05E8-80E0-434B-8C03-3378806F07EE}" destId="{D2130023-5BA6-C547-9E43-287770469393}" srcOrd="0" destOrd="0" presId="urn:microsoft.com/office/officeart/2005/8/layout/vProcess5"/>
    <dgm:cxn modelId="{A48019CA-24BC-CB4B-B08C-832FAE766937}" srcId="{B7A250FC-4415-B041-926D-C47F1C108A83}" destId="{3C4E05E8-80E0-434B-8C03-3378806F07EE}" srcOrd="1" destOrd="0" parTransId="{738A9280-CA54-F643-A8B2-CB8E8FF32123}" sibTransId="{DF45B500-3CFF-5842-B4EF-1FDB1EF1DF5C}"/>
    <dgm:cxn modelId="{C7827713-8863-684F-A2F9-74C401633F2C}" type="presOf" srcId="{ADD5046D-4804-9F49-AE06-4F6D9B1DA789}" destId="{3AB3E176-FC15-B047-A723-9D9CF207E0C3}" srcOrd="1" destOrd="0" presId="urn:microsoft.com/office/officeart/2005/8/layout/vProcess5"/>
    <dgm:cxn modelId="{DEB73EE5-FFED-1E40-86C4-FC32C27E08AD}" type="presParOf" srcId="{156A3E40-9B9B-1C42-8EC9-CEE6F5A94B74}" destId="{B20AB15D-5CBA-D44A-8B76-F73066B14520}" srcOrd="0" destOrd="0" presId="urn:microsoft.com/office/officeart/2005/8/layout/vProcess5"/>
    <dgm:cxn modelId="{7653D5E4-147E-AF41-AB4A-CDE8A9996D59}" type="presParOf" srcId="{156A3E40-9B9B-1C42-8EC9-CEE6F5A94B74}" destId="{B8D10C12-472E-6145-A6C0-7F66556F8EF6}" srcOrd="1" destOrd="0" presId="urn:microsoft.com/office/officeart/2005/8/layout/vProcess5"/>
    <dgm:cxn modelId="{81BA0C15-4672-D341-A308-2370512E606C}" type="presParOf" srcId="{156A3E40-9B9B-1C42-8EC9-CEE6F5A94B74}" destId="{D2130023-5BA6-C547-9E43-287770469393}" srcOrd="2" destOrd="0" presId="urn:microsoft.com/office/officeart/2005/8/layout/vProcess5"/>
    <dgm:cxn modelId="{E338C83E-180B-314E-B4C5-625F95D6B32C}" type="presParOf" srcId="{156A3E40-9B9B-1C42-8EC9-CEE6F5A94B74}" destId="{525BB883-0E22-7B47-90B0-1B1D19B5313C}" srcOrd="3" destOrd="0" presId="urn:microsoft.com/office/officeart/2005/8/layout/vProcess5"/>
    <dgm:cxn modelId="{E5FEEBF3-BFC4-AA48-A7B3-B241565A873C}" type="presParOf" srcId="{156A3E40-9B9B-1C42-8EC9-CEE6F5A94B74}" destId="{4C3A516D-4B4A-194B-BD7F-49E09335F3A0}" srcOrd="4" destOrd="0" presId="urn:microsoft.com/office/officeart/2005/8/layout/vProcess5"/>
    <dgm:cxn modelId="{5F643DB8-120E-F14E-9092-E8B670688197}" type="presParOf" srcId="{156A3E40-9B9B-1C42-8EC9-CEE6F5A94B74}" destId="{36AB9147-6EDB-F644-B867-526044954F2E}" srcOrd="5" destOrd="0" presId="urn:microsoft.com/office/officeart/2005/8/layout/vProcess5"/>
    <dgm:cxn modelId="{61570CF4-D3AC-0543-AC3D-7C2D866F3C8F}" type="presParOf" srcId="{156A3E40-9B9B-1C42-8EC9-CEE6F5A94B74}" destId="{3AB3E176-FC15-B047-A723-9D9CF207E0C3}" srcOrd="6" destOrd="0" presId="urn:microsoft.com/office/officeart/2005/8/layout/vProcess5"/>
    <dgm:cxn modelId="{A6F7AB4E-2E25-AF4E-AF1A-9102EFB77BE4}" type="presParOf" srcId="{156A3E40-9B9B-1C42-8EC9-CEE6F5A94B74}" destId="{3E0425CD-E02F-5846-9422-5E1F0FA6A0B5}" srcOrd="7" destOrd="0" presId="urn:microsoft.com/office/officeart/2005/8/layout/vProcess5"/>
    <dgm:cxn modelId="{4730BFA8-0BD4-EB4F-8665-E61D405CD22A}" type="presParOf" srcId="{156A3E40-9B9B-1C42-8EC9-CEE6F5A94B74}" destId="{0F36CA88-D90B-4941-BF4E-800F2E9004E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E20A08-4797-A44F-9E97-B749CC8D6966}"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36D0C290-DDD8-0648-80C8-96B5A9A9F406}">
      <dgm:prSet phldrT="[Text]"/>
      <dgm:spPr/>
      <dgm:t>
        <a:bodyPr/>
        <a:lstStyle/>
        <a:p>
          <a:r>
            <a:rPr lang="en-US" dirty="0" smtClean="0"/>
            <a:t>Root Cause Analysis</a:t>
          </a:r>
          <a:endParaRPr lang="en-US" dirty="0"/>
        </a:p>
      </dgm:t>
    </dgm:pt>
    <dgm:pt modelId="{5FD182F4-73DB-4F4C-954A-480A6F677BC2}" type="parTrans" cxnId="{2FF6E738-015E-9B46-A166-82B3E026551C}">
      <dgm:prSet/>
      <dgm:spPr/>
      <dgm:t>
        <a:bodyPr/>
        <a:lstStyle/>
        <a:p>
          <a:endParaRPr lang="en-US"/>
        </a:p>
      </dgm:t>
    </dgm:pt>
    <dgm:pt modelId="{84424F74-A684-F448-B366-28405E63CB22}" type="sibTrans" cxnId="{2FF6E738-015E-9B46-A166-82B3E026551C}">
      <dgm:prSet/>
      <dgm:spPr/>
      <dgm:t>
        <a:bodyPr/>
        <a:lstStyle/>
        <a:p>
          <a:endParaRPr lang="en-US"/>
        </a:p>
      </dgm:t>
    </dgm:pt>
    <dgm:pt modelId="{88931A1A-C8CF-AB40-ABF6-FF95B18323E7}">
      <dgm:prSet phldrT="[Text]"/>
      <dgm:spPr/>
      <dgm:t>
        <a:bodyPr/>
        <a:lstStyle/>
        <a:p>
          <a:r>
            <a:rPr lang="en-US" dirty="0" smtClean="0"/>
            <a:t>Additional Data Sources</a:t>
          </a:r>
          <a:endParaRPr lang="en-US" dirty="0"/>
        </a:p>
      </dgm:t>
    </dgm:pt>
    <dgm:pt modelId="{AB127F6D-A4FD-C84E-A6DB-8BB5EA283D70}" type="parTrans" cxnId="{B4805A9C-B41F-124D-86CA-EE480930EA83}">
      <dgm:prSet/>
      <dgm:spPr/>
      <dgm:t>
        <a:bodyPr/>
        <a:lstStyle/>
        <a:p>
          <a:endParaRPr lang="en-US"/>
        </a:p>
      </dgm:t>
    </dgm:pt>
    <dgm:pt modelId="{16252C5A-C0F0-1648-B1A9-487EC6EC3D76}" type="sibTrans" cxnId="{B4805A9C-B41F-124D-86CA-EE480930EA83}">
      <dgm:prSet/>
      <dgm:spPr/>
      <dgm:t>
        <a:bodyPr/>
        <a:lstStyle/>
        <a:p>
          <a:endParaRPr lang="en-US"/>
        </a:p>
      </dgm:t>
    </dgm:pt>
    <dgm:pt modelId="{D48422D6-1F34-E14C-90FE-A29CE78E503F}">
      <dgm:prSet phldrT="[Text]"/>
      <dgm:spPr/>
      <dgm:t>
        <a:bodyPr/>
        <a:lstStyle/>
        <a:p>
          <a:r>
            <a:rPr lang="en-US" dirty="0" smtClean="0"/>
            <a:t>Select Root Cause</a:t>
          </a:r>
          <a:endParaRPr lang="en-US" dirty="0"/>
        </a:p>
      </dgm:t>
    </dgm:pt>
    <dgm:pt modelId="{DCDB27A4-9984-1C41-9948-0286CE05B412}" type="parTrans" cxnId="{17C787FF-A693-E84A-828E-0F1010A05426}">
      <dgm:prSet/>
      <dgm:spPr/>
      <dgm:t>
        <a:bodyPr/>
        <a:lstStyle/>
        <a:p>
          <a:endParaRPr lang="en-US"/>
        </a:p>
      </dgm:t>
    </dgm:pt>
    <dgm:pt modelId="{3ADAAD10-29C1-4843-9636-7C4886ED77F3}" type="sibTrans" cxnId="{17C787FF-A693-E84A-828E-0F1010A05426}">
      <dgm:prSet/>
      <dgm:spPr/>
      <dgm:t>
        <a:bodyPr/>
        <a:lstStyle/>
        <a:p>
          <a:endParaRPr lang="en-US"/>
        </a:p>
      </dgm:t>
    </dgm:pt>
    <dgm:pt modelId="{71016D06-D503-B44B-BB97-EC26C0947932}" type="pres">
      <dgm:prSet presAssocID="{BAE20A08-4797-A44F-9E97-B749CC8D6966}" presName="outerComposite" presStyleCnt="0">
        <dgm:presLayoutVars>
          <dgm:chMax val="5"/>
          <dgm:dir/>
          <dgm:resizeHandles val="exact"/>
        </dgm:presLayoutVars>
      </dgm:prSet>
      <dgm:spPr/>
      <dgm:t>
        <a:bodyPr/>
        <a:lstStyle/>
        <a:p>
          <a:endParaRPr lang="en-US"/>
        </a:p>
      </dgm:t>
    </dgm:pt>
    <dgm:pt modelId="{92DFE3A1-4FF9-6249-946F-26156272A6C1}" type="pres">
      <dgm:prSet presAssocID="{BAE20A08-4797-A44F-9E97-B749CC8D6966}" presName="dummyMaxCanvas" presStyleCnt="0">
        <dgm:presLayoutVars/>
      </dgm:prSet>
      <dgm:spPr/>
    </dgm:pt>
    <dgm:pt modelId="{483B4DEA-9C15-424A-B7F1-CE187BDE3E3D}" type="pres">
      <dgm:prSet presAssocID="{BAE20A08-4797-A44F-9E97-B749CC8D6966}" presName="ThreeNodes_1" presStyleLbl="node1" presStyleIdx="0" presStyleCnt="3">
        <dgm:presLayoutVars>
          <dgm:bulletEnabled val="1"/>
        </dgm:presLayoutVars>
      </dgm:prSet>
      <dgm:spPr/>
      <dgm:t>
        <a:bodyPr/>
        <a:lstStyle/>
        <a:p>
          <a:endParaRPr lang="en-US"/>
        </a:p>
      </dgm:t>
    </dgm:pt>
    <dgm:pt modelId="{D9142296-1449-A34F-819D-02778C6A119D}" type="pres">
      <dgm:prSet presAssocID="{BAE20A08-4797-A44F-9E97-B749CC8D6966}" presName="ThreeNodes_2" presStyleLbl="node1" presStyleIdx="1" presStyleCnt="3">
        <dgm:presLayoutVars>
          <dgm:bulletEnabled val="1"/>
        </dgm:presLayoutVars>
      </dgm:prSet>
      <dgm:spPr/>
      <dgm:t>
        <a:bodyPr/>
        <a:lstStyle/>
        <a:p>
          <a:endParaRPr lang="en-US"/>
        </a:p>
      </dgm:t>
    </dgm:pt>
    <dgm:pt modelId="{D858B917-9698-384E-BDA2-8FD4891047B3}" type="pres">
      <dgm:prSet presAssocID="{BAE20A08-4797-A44F-9E97-B749CC8D6966}" presName="ThreeNodes_3" presStyleLbl="node1" presStyleIdx="2" presStyleCnt="3">
        <dgm:presLayoutVars>
          <dgm:bulletEnabled val="1"/>
        </dgm:presLayoutVars>
      </dgm:prSet>
      <dgm:spPr/>
      <dgm:t>
        <a:bodyPr/>
        <a:lstStyle/>
        <a:p>
          <a:endParaRPr lang="en-US"/>
        </a:p>
      </dgm:t>
    </dgm:pt>
    <dgm:pt modelId="{1A2D6ED4-2F39-A84D-9DD3-9B8CB9C5301D}" type="pres">
      <dgm:prSet presAssocID="{BAE20A08-4797-A44F-9E97-B749CC8D6966}" presName="ThreeConn_1-2" presStyleLbl="fgAccFollowNode1" presStyleIdx="0" presStyleCnt="2">
        <dgm:presLayoutVars>
          <dgm:bulletEnabled val="1"/>
        </dgm:presLayoutVars>
      </dgm:prSet>
      <dgm:spPr/>
      <dgm:t>
        <a:bodyPr/>
        <a:lstStyle/>
        <a:p>
          <a:endParaRPr lang="en-US"/>
        </a:p>
      </dgm:t>
    </dgm:pt>
    <dgm:pt modelId="{5A84877B-E103-024C-A688-89A7BC2DF6B7}" type="pres">
      <dgm:prSet presAssocID="{BAE20A08-4797-A44F-9E97-B749CC8D6966}" presName="ThreeConn_2-3" presStyleLbl="fgAccFollowNode1" presStyleIdx="1" presStyleCnt="2">
        <dgm:presLayoutVars>
          <dgm:bulletEnabled val="1"/>
        </dgm:presLayoutVars>
      </dgm:prSet>
      <dgm:spPr/>
      <dgm:t>
        <a:bodyPr/>
        <a:lstStyle/>
        <a:p>
          <a:endParaRPr lang="en-US"/>
        </a:p>
      </dgm:t>
    </dgm:pt>
    <dgm:pt modelId="{A33DD065-F432-E943-9B10-0AE05C2A19A6}" type="pres">
      <dgm:prSet presAssocID="{BAE20A08-4797-A44F-9E97-B749CC8D6966}" presName="ThreeNodes_1_text" presStyleLbl="node1" presStyleIdx="2" presStyleCnt="3">
        <dgm:presLayoutVars>
          <dgm:bulletEnabled val="1"/>
        </dgm:presLayoutVars>
      </dgm:prSet>
      <dgm:spPr/>
      <dgm:t>
        <a:bodyPr/>
        <a:lstStyle/>
        <a:p>
          <a:endParaRPr lang="en-US"/>
        </a:p>
      </dgm:t>
    </dgm:pt>
    <dgm:pt modelId="{CEDB3904-F5C4-7E4B-B870-2A122E1F8C70}" type="pres">
      <dgm:prSet presAssocID="{BAE20A08-4797-A44F-9E97-B749CC8D6966}" presName="ThreeNodes_2_text" presStyleLbl="node1" presStyleIdx="2" presStyleCnt="3">
        <dgm:presLayoutVars>
          <dgm:bulletEnabled val="1"/>
        </dgm:presLayoutVars>
      </dgm:prSet>
      <dgm:spPr/>
      <dgm:t>
        <a:bodyPr/>
        <a:lstStyle/>
        <a:p>
          <a:endParaRPr lang="en-US"/>
        </a:p>
      </dgm:t>
    </dgm:pt>
    <dgm:pt modelId="{0C0F12BA-C7BA-3648-B61C-5DD5A692196F}" type="pres">
      <dgm:prSet presAssocID="{BAE20A08-4797-A44F-9E97-B749CC8D6966}" presName="ThreeNodes_3_text" presStyleLbl="node1" presStyleIdx="2" presStyleCnt="3">
        <dgm:presLayoutVars>
          <dgm:bulletEnabled val="1"/>
        </dgm:presLayoutVars>
      </dgm:prSet>
      <dgm:spPr/>
      <dgm:t>
        <a:bodyPr/>
        <a:lstStyle/>
        <a:p>
          <a:endParaRPr lang="en-US"/>
        </a:p>
      </dgm:t>
    </dgm:pt>
  </dgm:ptLst>
  <dgm:cxnLst>
    <dgm:cxn modelId="{1E41F83E-233F-0849-860D-245E3ADEE3C0}" type="presOf" srcId="{36D0C290-DDD8-0648-80C8-96B5A9A9F406}" destId="{483B4DEA-9C15-424A-B7F1-CE187BDE3E3D}" srcOrd="0" destOrd="0" presId="urn:microsoft.com/office/officeart/2005/8/layout/vProcess5"/>
    <dgm:cxn modelId="{F84711E2-2D55-4E4C-9FCE-89C93A009A95}" type="presOf" srcId="{88931A1A-C8CF-AB40-ABF6-FF95B18323E7}" destId="{D9142296-1449-A34F-819D-02778C6A119D}" srcOrd="0" destOrd="0" presId="urn:microsoft.com/office/officeart/2005/8/layout/vProcess5"/>
    <dgm:cxn modelId="{425E69FC-C393-5A4D-9804-3BE8CD9AF0AE}" type="presOf" srcId="{88931A1A-C8CF-AB40-ABF6-FF95B18323E7}" destId="{CEDB3904-F5C4-7E4B-B870-2A122E1F8C70}" srcOrd="1" destOrd="0" presId="urn:microsoft.com/office/officeart/2005/8/layout/vProcess5"/>
    <dgm:cxn modelId="{0D20C0C2-B53C-3D43-A1B7-0EF019A34E25}" type="presOf" srcId="{D48422D6-1F34-E14C-90FE-A29CE78E503F}" destId="{0C0F12BA-C7BA-3648-B61C-5DD5A692196F}" srcOrd="1" destOrd="0" presId="urn:microsoft.com/office/officeart/2005/8/layout/vProcess5"/>
    <dgm:cxn modelId="{B4805A9C-B41F-124D-86CA-EE480930EA83}" srcId="{BAE20A08-4797-A44F-9E97-B749CC8D6966}" destId="{88931A1A-C8CF-AB40-ABF6-FF95B18323E7}" srcOrd="1" destOrd="0" parTransId="{AB127F6D-A4FD-C84E-A6DB-8BB5EA283D70}" sibTransId="{16252C5A-C0F0-1648-B1A9-487EC6EC3D76}"/>
    <dgm:cxn modelId="{1A9EB9B1-1FCD-8746-9984-B029B4747D84}" type="presOf" srcId="{D48422D6-1F34-E14C-90FE-A29CE78E503F}" destId="{D858B917-9698-384E-BDA2-8FD4891047B3}" srcOrd="0" destOrd="0" presId="urn:microsoft.com/office/officeart/2005/8/layout/vProcess5"/>
    <dgm:cxn modelId="{AE505CF3-B325-2347-BF39-B89293FCC169}" type="presOf" srcId="{36D0C290-DDD8-0648-80C8-96B5A9A9F406}" destId="{A33DD065-F432-E943-9B10-0AE05C2A19A6}" srcOrd="1" destOrd="0" presId="urn:microsoft.com/office/officeart/2005/8/layout/vProcess5"/>
    <dgm:cxn modelId="{21A74AF8-F867-4C44-AAFA-2B916E0093B7}" type="presOf" srcId="{BAE20A08-4797-A44F-9E97-B749CC8D6966}" destId="{71016D06-D503-B44B-BB97-EC26C0947932}" srcOrd="0" destOrd="0" presId="urn:microsoft.com/office/officeart/2005/8/layout/vProcess5"/>
    <dgm:cxn modelId="{C375D8BB-5C9F-0D4B-80B0-5225FFDD7A4E}" type="presOf" srcId="{16252C5A-C0F0-1648-B1A9-487EC6EC3D76}" destId="{5A84877B-E103-024C-A688-89A7BC2DF6B7}" srcOrd="0" destOrd="0" presId="urn:microsoft.com/office/officeart/2005/8/layout/vProcess5"/>
    <dgm:cxn modelId="{2FF6E738-015E-9B46-A166-82B3E026551C}" srcId="{BAE20A08-4797-A44F-9E97-B749CC8D6966}" destId="{36D0C290-DDD8-0648-80C8-96B5A9A9F406}" srcOrd="0" destOrd="0" parTransId="{5FD182F4-73DB-4F4C-954A-480A6F677BC2}" sibTransId="{84424F74-A684-F448-B366-28405E63CB22}"/>
    <dgm:cxn modelId="{3DE3633F-0B4C-8341-B20B-64BEEC2A0A74}" type="presOf" srcId="{84424F74-A684-F448-B366-28405E63CB22}" destId="{1A2D6ED4-2F39-A84D-9DD3-9B8CB9C5301D}" srcOrd="0" destOrd="0" presId="urn:microsoft.com/office/officeart/2005/8/layout/vProcess5"/>
    <dgm:cxn modelId="{17C787FF-A693-E84A-828E-0F1010A05426}" srcId="{BAE20A08-4797-A44F-9E97-B749CC8D6966}" destId="{D48422D6-1F34-E14C-90FE-A29CE78E503F}" srcOrd="2" destOrd="0" parTransId="{DCDB27A4-9984-1C41-9948-0286CE05B412}" sibTransId="{3ADAAD10-29C1-4843-9636-7C4886ED77F3}"/>
    <dgm:cxn modelId="{D0562CCB-543E-584C-BAC9-93FBA7B8BEF3}" type="presParOf" srcId="{71016D06-D503-B44B-BB97-EC26C0947932}" destId="{92DFE3A1-4FF9-6249-946F-26156272A6C1}" srcOrd="0" destOrd="0" presId="urn:microsoft.com/office/officeart/2005/8/layout/vProcess5"/>
    <dgm:cxn modelId="{CFBED40F-441C-4A49-A065-324A0C696D0A}" type="presParOf" srcId="{71016D06-D503-B44B-BB97-EC26C0947932}" destId="{483B4DEA-9C15-424A-B7F1-CE187BDE3E3D}" srcOrd="1" destOrd="0" presId="urn:microsoft.com/office/officeart/2005/8/layout/vProcess5"/>
    <dgm:cxn modelId="{F6643C4C-3AF8-CD41-A8FC-3320B0E71402}" type="presParOf" srcId="{71016D06-D503-B44B-BB97-EC26C0947932}" destId="{D9142296-1449-A34F-819D-02778C6A119D}" srcOrd="2" destOrd="0" presId="urn:microsoft.com/office/officeart/2005/8/layout/vProcess5"/>
    <dgm:cxn modelId="{6A7C0FA0-F60C-F248-9F02-1DF3CA4E59D6}" type="presParOf" srcId="{71016D06-D503-B44B-BB97-EC26C0947932}" destId="{D858B917-9698-384E-BDA2-8FD4891047B3}" srcOrd="3" destOrd="0" presId="urn:microsoft.com/office/officeart/2005/8/layout/vProcess5"/>
    <dgm:cxn modelId="{A2E256E8-A7E5-C94D-B2D3-8B4F1B1D1EC9}" type="presParOf" srcId="{71016D06-D503-B44B-BB97-EC26C0947932}" destId="{1A2D6ED4-2F39-A84D-9DD3-9B8CB9C5301D}" srcOrd="4" destOrd="0" presId="urn:microsoft.com/office/officeart/2005/8/layout/vProcess5"/>
    <dgm:cxn modelId="{CACD2EB7-4346-0F4F-BA6A-4B0EEDC6D452}" type="presParOf" srcId="{71016D06-D503-B44B-BB97-EC26C0947932}" destId="{5A84877B-E103-024C-A688-89A7BC2DF6B7}" srcOrd="5" destOrd="0" presId="urn:microsoft.com/office/officeart/2005/8/layout/vProcess5"/>
    <dgm:cxn modelId="{78815849-336E-5C4B-B2E6-0F1CE0993C6A}" type="presParOf" srcId="{71016D06-D503-B44B-BB97-EC26C0947932}" destId="{A33DD065-F432-E943-9B10-0AE05C2A19A6}" srcOrd="6" destOrd="0" presId="urn:microsoft.com/office/officeart/2005/8/layout/vProcess5"/>
    <dgm:cxn modelId="{F7A863C8-6DD5-F847-96AE-12ED45603791}" type="presParOf" srcId="{71016D06-D503-B44B-BB97-EC26C0947932}" destId="{CEDB3904-F5C4-7E4B-B870-2A122E1F8C70}" srcOrd="7" destOrd="0" presId="urn:microsoft.com/office/officeart/2005/8/layout/vProcess5"/>
    <dgm:cxn modelId="{A46C9F05-9F35-2847-88BE-A68117152674}" type="presParOf" srcId="{71016D06-D503-B44B-BB97-EC26C0947932}" destId="{0C0F12BA-C7BA-3648-B61C-5DD5A692196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FAE811-9D5A-C144-83BE-A0ED8CF0D00B}" type="doc">
      <dgm:prSet loTypeId="urn:microsoft.com/office/officeart/2005/8/layout/hProcess9" loCatId="" qsTypeId="urn:microsoft.com/office/officeart/2005/8/quickstyle/simple4" qsCatId="simple" csTypeId="urn:microsoft.com/office/officeart/2005/8/colors/accent1_2" csCatId="accent1" phldr="1"/>
      <dgm:spPr/>
    </dgm:pt>
    <dgm:pt modelId="{F2F341B1-B9A9-A340-97BB-C1BAB986A9D0}">
      <dgm:prSet phldrT="[Text]"/>
      <dgm:spPr/>
      <dgm:t>
        <a:bodyPr/>
        <a:lstStyle/>
        <a:p>
          <a:r>
            <a:rPr lang="en-US" dirty="0" smtClean="0"/>
            <a:t>ANNUAL GOALS</a:t>
          </a:r>
          <a:endParaRPr lang="en-US" dirty="0"/>
        </a:p>
      </dgm:t>
    </dgm:pt>
    <dgm:pt modelId="{34BE0AAB-1B2E-BC47-B7C0-A0FC1D333C21}" type="parTrans" cxnId="{68EC501B-55D7-E542-9FA2-2782D4996216}">
      <dgm:prSet/>
      <dgm:spPr/>
      <dgm:t>
        <a:bodyPr/>
        <a:lstStyle/>
        <a:p>
          <a:endParaRPr lang="en-US"/>
        </a:p>
      </dgm:t>
    </dgm:pt>
    <dgm:pt modelId="{52DA33DF-9717-9A40-91D9-4B2BC709332F}" type="sibTrans" cxnId="{68EC501B-55D7-E542-9FA2-2782D4996216}">
      <dgm:prSet/>
      <dgm:spPr/>
      <dgm:t>
        <a:bodyPr/>
        <a:lstStyle/>
        <a:p>
          <a:endParaRPr lang="en-US"/>
        </a:p>
      </dgm:t>
    </dgm:pt>
    <dgm:pt modelId="{9891154A-7032-D946-AD80-C6C808FFE353}">
      <dgm:prSet phldrT="[Text]"/>
      <dgm:spPr/>
      <dgm:t>
        <a:bodyPr/>
        <a:lstStyle/>
        <a:p>
          <a:r>
            <a:rPr lang="en-US" dirty="0" smtClean="0"/>
            <a:t>Strategies</a:t>
          </a:r>
          <a:endParaRPr lang="en-US" dirty="0"/>
        </a:p>
      </dgm:t>
    </dgm:pt>
    <dgm:pt modelId="{E737E98A-BF77-B245-8931-A4F79DA95F8B}" type="parTrans" cxnId="{0D0AFC92-D14C-AE43-A675-73FC0ECE14AE}">
      <dgm:prSet/>
      <dgm:spPr/>
      <dgm:t>
        <a:bodyPr/>
        <a:lstStyle/>
        <a:p>
          <a:endParaRPr lang="en-US"/>
        </a:p>
      </dgm:t>
    </dgm:pt>
    <dgm:pt modelId="{8D88D1AF-FC5A-F747-AF71-2B90221E2A67}" type="sibTrans" cxnId="{0D0AFC92-D14C-AE43-A675-73FC0ECE14AE}">
      <dgm:prSet/>
      <dgm:spPr/>
      <dgm:t>
        <a:bodyPr/>
        <a:lstStyle/>
        <a:p>
          <a:endParaRPr lang="en-US"/>
        </a:p>
      </dgm:t>
    </dgm:pt>
    <dgm:pt modelId="{78490DE8-D5C3-E64C-A580-3A75B77139C1}">
      <dgm:prSet phldrT="[Text]"/>
      <dgm:spPr/>
      <dgm:t>
        <a:bodyPr/>
        <a:lstStyle/>
        <a:p>
          <a:r>
            <a:rPr lang="en-US" dirty="0" smtClean="0"/>
            <a:t>Quarterly Goals</a:t>
          </a:r>
        </a:p>
      </dgm:t>
    </dgm:pt>
    <dgm:pt modelId="{983F9F66-36FB-754E-85BC-002055A61796}" type="parTrans" cxnId="{CA00537F-060C-3344-8BBA-439476E7C17D}">
      <dgm:prSet/>
      <dgm:spPr/>
      <dgm:t>
        <a:bodyPr/>
        <a:lstStyle/>
        <a:p>
          <a:endParaRPr lang="en-US"/>
        </a:p>
      </dgm:t>
    </dgm:pt>
    <dgm:pt modelId="{D3537B5C-460D-ED4B-8670-CEB5019F8F04}" type="sibTrans" cxnId="{CA00537F-060C-3344-8BBA-439476E7C17D}">
      <dgm:prSet/>
      <dgm:spPr/>
      <dgm:t>
        <a:bodyPr/>
        <a:lstStyle/>
        <a:p>
          <a:endParaRPr lang="en-US"/>
        </a:p>
      </dgm:t>
    </dgm:pt>
    <dgm:pt modelId="{B9970BFF-EA20-E04B-BFB3-679654847B85}">
      <dgm:prSet phldrT="[Text]"/>
      <dgm:spPr/>
      <dgm:t>
        <a:bodyPr/>
        <a:lstStyle/>
        <a:p>
          <a:r>
            <a:rPr lang="en-US" dirty="0" smtClean="0"/>
            <a:t>Interventions</a:t>
          </a:r>
        </a:p>
      </dgm:t>
    </dgm:pt>
    <dgm:pt modelId="{5F8DC780-6556-7B4B-AEF3-6626879D3941}" type="parTrans" cxnId="{EE8BBAED-47A3-4045-A794-6ACBC9AC7730}">
      <dgm:prSet/>
      <dgm:spPr/>
      <dgm:t>
        <a:bodyPr/>
        <a:lstStyle/>
        <a:p>
          <a:endParaRPr lang="en-US"/>
        </a:p>
      </dgm:t>
    </dgm:pt>
    <dgm:pt modelId="{4088B5FA-55F2-2146-9C9B-30A50EFF2D27}" type="sibTrans" cxnId="{EE8BBAED-47A3-4045-A794-6ACBC9AC7730}">
      <dgm:prSet/>
      <dgm:spPr/>
      <dgm:t>
        <a:bodyPr/>
        <a:lstStyle/>
        <a:p>
          <a:endParaRPr lang="en-US"/>
        </a:p>
      </dgm:t>
    </dgm:pt>
    <dgm:pt modelId="{7A23E99E-95B8-DF4F-BA94-645850596488}" type="pres">
      <dgm:prSet presAssocID="{02FAE811-9D5A-C144-83BE-A0ED8CF0D00B}" presName="CompostProcess" presStyleCnt="0">
        <dgm:presLayoutVars>
          <dgm:dir/>
          <dgm:resizeHandles val="exact"/>
        </dgm:presLayoutVars>
      </dgm:prSet>
      <dgm:spPr/>
    </dgm:pt>
    <dgm:pt modelId="{BE328A26-C0FD-5C4A-856B-1D4D75B8C4C1}" type="pres">
      <dgm:prSet presAssocID="{02FAE811-9D5A-C144-83BE-A0ED8CF0D00B}" presName="arrow" presStyleLbl="bgShp" presStyleIdx="0" presStyleCnt="1"/>
      <dgm:spPr/>
    </dgm:pt>
    <dgm:pt modelId="{B91EB9FA-2E2A-0D47-90E7-740AE28F7162}" type="pres">
      <dgm:prSet presAssocID="{02FAE811-9D5A-C144-83BE-A0ED8CF0D00B}" presName="linearProcess" presStyleCnt="0"/>
      <dgm:spPr/>
    </dgm:pt>
    <dgm:pt modelId="{74E7F28F-22A2-F043-AD33-B254C88417AA}" type="pres">
      <dgm:prSet presAssocID="{F2F341B1-B9A9-A340-97BB-C1BAB986A9D0}" presName="textNode" presStyleLbl="node1" presStyleIdx="0" presStyleCnt="4">
        <dgm:presLayoutVars>
          <dgm:bulletEnabled val="1"/>
        </dgm:presLayoutVars>
      </dgm:prSet>
      <dgm:spPr/>
      <dgm:t>
        <a:bodyPr/>
        <a:lstStyle/>
        <a:p>
          <a:endParaRPr lang="en-US"/>
        </a:p>
      </dgm:t>
    </dgm:pt>
    <dgm:pt modelId="{1F4D853B-6A35-C44F-9E3D-05BE0D78CFC7}" type="pres">
      <dgm:prSet presAssocID="{52DA33DF-9717-9A40-91D9-4B2BC709332F}" presName="sibTrans" presStyleCnt="0"/>
      <dgm:spPr/>
    </dgm:pt>
    <dgm:pt modelId="{B265605D-67F4-944E-A738-E54F91F41D38}" type="pres">
      <dgm:prSet presAssocID="{9891154A-7032-D946-AD80-C6C808FFE353}" presName="textNode" presStyleLbl="node1" presStyleIdx="1" presStyleCnt="4">
        <dgm:presLayoutVars>
          <dgm:bulletEnabled val="1"/>
        </dgm:presLayoutVars>
      </dgm:prSet>
      <dgm:spPr/>
      <dgm:t>
        <a:bodyPr/>
        <a:lstStyle/>
        <a:p>
          <a:endParaRPr lang="en-US"/>
        </a:p>
      </dgm:t>
    </dgm:pt>
    <dgm:pt modelId="{053D26A3-7A67-374F-8F4A-FDC937044D8C}" type="pres">
      <dgm:prSet presAssocID="{8D88D1AF-FC5A-F747-AF71-2B90221E2A67}" presName="sibTrans" presStyleCnt="0"/>
      <dgm:spPr/>
    </dgm:pt>
    <dgm:pt modelId="{42A8B256-760D-CA4E-BC53-DE26B0DE8148}" type="pres">
      <dgm:prSet presAssocID="{78490DE8-D5C3-E64C-A580-3A75B77139C1}" presName="textNode" presStyleLbl="node1" presStyleIdx="2" presStyleCnt="4">
        <dgm:presLayoutVars>
          <dgm:bulletEnabled val="1"/>
        </dgm:presLayoutVars>
      </dgm:prSet>
      <dgm:spPr/>
      <dgm:t>
        <a:bodyPr/>
        <a:lstStyle/>
        <a:p>
          <a:endParaRPr lang="en-US"/>
        </a:p>
      </dgm:t>
    </dgm:pt>
    <dgm:pt modelId="{96266596-8751-8440-8A4B-AB02308CBFC4}" type="pres">
      <dgm:prSet presAssocID="{D3537B5C-460D-ED4B-8670-CEB5019F8F04}" presName="sibTrans" presStyleCnt="0"/>
      <dgm:spPr/>
    </dgm:pt>
    <dgm:pt modelId="{D23F3808-504E-E34B-AD3E-02ED861273CF}" type="pres">
      <dgm:prSet presAssocID="{B9970BFF-EA20-E04B-BFB3-679654847B85}" presName="textNode" presStyleLbl="node1" presStyleIdx="3" presStyleCnt="4">
        <dgm:presLayoutVars>
          <dgm:bulletEnabled val="1"/>
        </dgm:presLayoutVars>
      </dgm:prSet>
      <dgm:spPr/>
      <dgm:t>
        <a:bodyPr/>
        <a:lstStyle/>
        <a:p>
          <a:endParaRPr lang="en-US"/>
        </a:p>
      </dgm:t>
    </dgm:pt>
  </dgm:ptLst>
  <dgm:cxnLst>
    <dgm:cxn modelId="{33CABFC8-6DFF-A844-85A5-F98D7FC48FA7}" type="presOf" srcId="{02FAE811-9D5A-C144-83BE-A0ED8CF0D00B}" destId="{7A23E99E-95B8-DF4F-BA94-645850596488}" srcOrd="0" destOrd="0" presId="urn:microsoft.com/office/officeart/2005/8/layout/hProcess9"/>
    <dgm:cxn modelId="{0D0AFC92-D14C-AE43-A675-73FC0ECE14AE}" srcId="{02FAE811-9D5A-C144-83BE-A0ED8CF0D00B}" destId="{9891154A-7032-D946-AD80-C6C808FFE353}" srcOrd="1" destOrd="0" parTransId="{E737E98A-BF77-B245-8931-A4F79DA95F8B}" sibTransId="{8D88D1AF-FC5A-F747-AF71-2B90221E2A67}"/>
    <dgm:cxn modelId="{EE8BBAED-47A3-4045-A794-6ACBC9AC7730}" srcId="{02FAE811-9D5A-C144-83BE-A0ED8CF0D00B}" destId="{B9970BFF-EA20-E04B-BFB3-679654847B85}" srcOrd="3" destOrd="0" parTransId="{5F8DC780-6556-7B4B-AEF3-6626879D3941}" sibTransId="{4088B5FA-55F2-2146-9C9B-30A50EFF2D27}"/>
    <dgm:cxn modelId="{CA00537F-060C-3344-8BBA-439476E7C17D}" srcId="{02FAE811-9D5A-C144-83BE-A0ED8CF0D00B}" destId="{78490DE8-D5C3-E64C-A580-3A75B77139C1}" srcOrd="2" destOrd="0" parTransId="{983F9F66-36FB-754E-85BC-002055A61796}" sibTransId="{D3537B5C-460D-ED4B-8670-CEB5019F8F04}"/>
    <dgm:cxn modelId="{68EC501B-55D7-E542-9FA2-2782D4996216}" srcId="{02FAE811-9D5A-C144-83BE-A0ED8CF0D00B}" destId="{F2F341B1-B9A9-A340-97BB-C1BAB986A9D0}" srcOrd="0" destOrd="0" parTransId="{34BE0AAB-1B2E-BC47-B7C0-A0FC1D333C21}" sibTransId="{52DA33DF-9717-9A40-91D9-4B2BC709332F}"/>
    <dgm:cxn modelId="{3FE2B5CB-8834-F442-836B-5F02A2A11A3E}" type="presOf" srcId="{9891154A-7032-D946-AD80-C6C808FFE353}" destId="{B265605D-67F4-944E-A738-E54F91F41D38}" srcOrd="0" destOrd="0" presId="urn:microsoft.com/office/officeart/2005/8/layout/hProcess9"/>
    <dgm:cxn modelId="{100A238E-4A19-3C48-AC09-FA93AC120910}" type="presOf" srcId="{F2F341B1-B9A9-A340-97BB-C1BAB986A9D0}" destId="{74E7F28F-22A2-F043-AD33-B254C88417AA}" srcOrd="0" destOrd="0" presId="urn:microsoft.com/office/officeart/2005/8/layout/hProcess9"/>
    <dgm:cxn modelId="{43EE71B7-83DF-CA43-B16B-38D46DC93FC7}" type="presOf" srcId="{B9970BFF-EA20-E04B-BFB3-679654847B85}" destId="{D23F3808-504E-E34B-AD3E-02ED861273CF}" srcOrd="0" destOrd="0" presId="urn:microsoft.com/office/officeart/2005/8/layout/hProcess9"/>
    <dgm:cxn modelId="{072E671D-948F-B34D-B8EB-46CA254B3B68}" type="presOf" srcId="{78490DE8-D5C3-E64C-A580-3A75B77139C1}" destId="{42A8B256-760D-CA4E-BC53-DE26B0DE8148}" srcOrd="0" destOrd="0" presId="urn:microsoft.com/office/officeart/2005/8/layout/hProcess9"/>
    <dgm:cxn modelId="{B9F5FCF3-7258-A94D-8982-D1FF3ED73977}" type="presParOf" srcId="{7A23E99E-95B8-DF4F-BA94-645850596488}" destId="{BE328A26-C0FD-5C4A-856B-1D4D75B8C4C1}" srcOrd="0" destOrd="0" presId="urn:microsoft.com/office/officeart/2005/8/layout/hProcess9"/>
    <dgm:cxn modelId="{23723020-A925-4347-895E-D4014ECB8D55}" type="presParOf" srcId="{7A23E99E-95B8-DF4F-BA94-645850596488}" destId="{B91EB9FA-2E2A-0D47-90E7-740AE28F7162}" srcOrd="1" destOrd="0" presId="urn:microsoft.com/office/officeart/2005/8/layout/hProcess9"/>
    <dgm:cxn modelId="{35BA5357-6D4D-BB47-91D4-1BD8ACE2CC17}" type="presParOf" srcId="{B91EB9FA-2E2A-0D47-90E7-740AE28F7162}" destId="{74E7F28F-22A2-F043-AD33-B254C88417AA}" srcOrd="0" destOrd="0" presId="urn:microsoft.com/office/officeart/2005/8/layout/hProcess9"/>
    <dgm:cxn modelId="{A5B41D65-342E-EF48-A5FA-572EB73A903D}" type="presParOf" srcId="{B91EB9FA-2E2A-0D47-90E7-740AE28F7162}" destId="{1F4D853B-6A35-C44F-9E3D-05BE0D78CFC7}" srcOrd="1" destOrd="0" presId="urn:microsoft.com/office/officeart/2005/8/layout/hProcess9"/>
    <dgm:cxn modelId="{0417F857-4957-294A-9437-F378806E0273}" type="presParOf" srcId="{B91EB9FA-2E2A-0D47-90E7-740AE28F7162}" destId="{B265605D-67F4-944E-A738-E54F91F41D38}" srcOrd="2" destOrd="0" presId="urn:microsoft.com/office/officeart/2005/8/layout/hProcess9"/>
    <dgm:cxn modelId="{EDC47E84-7243-334F-BDDE-54002A10B435}" type="presParOf" srcId="{B91EB9FA-2E2A-0D47-90E7-740AE28F7162}" destId="{053D26A3-7A67-374F-8F4A-FDC937044D8C}" srcOrd="3" destOrd="0" presId="urn:microsoft.com/office/officeart/2005/8/layout/hProcess9"/>
    <dgm:cxn modelId="{CBCC5454-DAC6-2D4F-9CB0-8E27BA49CB54}" type="presParOf" srcId="{B91EB9FA-2E2A-0D47-90E7-740AE28F7162}" destId="{42A8B256-760D-CA4E-BC53-DE26B0DE8148}" srcOrd="4" destOrd="0" presId="urn:microsoft.com/office/officeart/2005/8/layout/hProcess9"/>
    <dgm:cxn modelId="{A4860909-69C8-3945-8F17-4D07F62D6BA1}" type="presParOf" srcId="{B91EB9FA-2E2A-0D47-90E7-740AE28F7162}" destId="{96266596-8751-8440-8A4B-AB02308CBFC4}" srcOrd="5" destOrd="0" presId="urn:microsoft.com/office/officeart/2005/8/layout/hProcess9"/>
    <dgm:cxn modelId="{EDD37BD3-A08E-234A-B130-F85586FFC0FE}" type="presParOf" srcId="{B91EB9FA-2E2A-0D47-90E7-740AE28F7162}" destId="{D23F3808-504E-E34B-AD3E-02ED861273C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D43B38-ACDB-964A-8BB0-FEE9E7880DF0}"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27959881-9E1E-9C4D-B24F-25D197169E89}">
      <dgm:prSet phldrT="[Text]" custT="1"/>
      <dgm:spPr/>
      <dgm:t>
        <a:bodyPr/>
        <a:lstStyle/>
        <a:p>
          <a:r>
            <a:rPr lang="en-US" sz="3200" b="1" dirty="0" smtClean="0"/>
            <a:t>S</a:t>
          </a:r>
          <a:r>
            <a:rPr lang="en-US" sz="1900" dirty="0" smtClean="0"/>
            <a:t>pecific</a:t>
          </a:r>
          <a:endParaRPr lang="en-US" sz="1900" dirty="0"/>
        </a:p>
      </dgm:t>
    </dgm:pt>
    <dgm:pt modelId="{0B398E3D-8459-2C46-B446-1A6CA7D415D5}" type="parTrans" cxnId="{44ED164E-454D-6F45-8BCC-0B559ADBC60A}">
      <dgm:prSet/>
      <dgm:spPr/>
      <dgm:t>
        <a:bodyPr/>
        <a:lstStyle/>
        <a:p>
          <a:endParaRPr lang="en-US"/>
        </a:p>
      </dgm:t>
    </dgm:pt>
    <dgm:pt modelId="{EE979AC9-AF85-F244-957A-CC90EA9406FB}" type="sibTrans" cxnId="{44ED164E-454D-6F45-8BCC-0B559ADBC60A}">
      <dgm:prSet/>
      <dgm:spPr/>
      <dgm:t>
        <a:bodyPr/>
        <a:lstStyle/>
        <a:p>
          <a:endParaRPr lang="en-US"/>
        </a:p>
      </dgm:t>
    </dgm:pt>
    <dgm:pt modelId="{F370BE4A-6620-F04F-AB2F-93A961CD3741}">
      <dgm:prSet phldrT="[Text]" custT="1"/>
      <dgm:spPr/>
      <dgm:t>
        <a:bodyPr/>
        <a:lstStyle/>
        <a:p>
          <a:r>
            <a:rPr lang="en-US" sz="3200" b="1" dirty="0" smtClean="0"/>
            <a:t>M</a:t>
          </a:r>
          <a:r>
            <a:rPr lang="en-US" sz="1900" dirty="0" smtClean="0"/>
            <a:t>easurable</a:t>
          </a:r>
          <a:endParaRPr lang="en-US" sz="1900" dirty="0"/>
        </a:p>
      </dgm:t>
    </dgm:pt>
    <dgm:pt modelId="{8DF789C5-A7C7-194C-8E4C-069E252A9413}" type="parTrans" cxnId="{4BE91703-D85D-E046-BE78-8C76D9A0877F}">
      <dgm:prSet/>
      <dgm:spPr/>
      <dgm:t>
        <a:bodyPr/>
        <a:lstStyle/>
        <a:p>
          <a:endParaRPr lang="en-US"/>
        </a:p>
      </dgm:t>
    </dgm:pt>
    <dgm:pt modelId="{9D8D4603-BE44-7C43-9038-30A6FB0927BD}" type="sibTrans" cxnId="{4BE91703-D85D-E046-BE78-8C76D9A0877F}">
      <dgm:prSet/>
      <dgm:spPr/>
      <dgm:t>
        <a:bodyPr/>
        <a:lstStyle/>
        <a:p>
          <a:endParaRPr lang="en-US"/>
        </a:p>
      </dgm:t>
    </dgm:pt>
    <dgm:pt modelId="{E6431D5A-67C5-5141-AE36-81D892D5EF2B}">
      <dgm:prSet phldrT="[Text]" custT="1"/>
      <dgm:spPr/>
      <dgm:t>
        <a:bodyPr/>
        <a:lstStyle/>
        <a:p>
          <a:r>
            <a:rPr lang="en-US" sz="3200" b="1" dirty="0" smtClean="0"/>
            <a:t>A</a:t>
          </a:r>
          <a:r>
            <a:rPr lang="en-US" sz="1900" dirty="0" smtClean="0"/>
            <a:t>ttainable</a:t>
          </a:r>
          <a:endParaRPr lang="en-US" sz="1900" dirty="0"/>
        </a:p>
      </dgm:t>
    </dgm:pt>
    <dgm:pt modelId="{2E6D366F-E8CB-EF46-91CE-67D86119332C}" type="parTrans" cxnId="{6E625CB9-BD29-F14C-8558-49A67E1F9F2F}">
      <dgm:prSet/>
      <dgm:spPr/>
      <dgm:t>
        <a:bodyPr/>
        <a:lstStyle/>
        <a:p>
          <a:endParaRPr lang="en-US"/>
        </a:p>
      </dgm:t>
    </dgm:pt>
    <dgm:pt modelId="{09E6BC5D-6838-5545-8479-15D108FDD992}" type="sibTrans" cxnId="{6E625CB9-BD29-F14C-8558-49A67E1F9F2F}">
      <dgm:prSet/>
      <dgm:spPr/>
      <dgm:t>
        <a:bodyPr/>
        <a:lstStyle/>
        <a:p>
          <a:endParaRPr lang="en-US"/>
        </a:p>
      </dgm:t>
    </dgm:pt>
    <dgm:pt modelId="{84F4B00C-0739-1D4E-B683-27AA47A14738}">
      <dgm:prSet phldrT="[Text]" custT="1"/>
      <dgm:spPr/>
      <dgm:t>
        <a:bodyPr/>
        <a:lstStyle/>
        <a:p>
          <a:r>
            <a:rPr lang="en-US" sz="3200" b="1" dirty="0" smtClean="0"/>
            <a:t>R</a:t>
          </a:r>
          <a:r>
            <a:rPr lang="en-US" sz="1900" dirty="0" smtClean="0"/>
            <a:t>esults-Based</a:t>
          </a:r>
        </a:p>
      </dgm:t>
    </dgm:pt>
    <dgm:pt modelId="{7869007C-4274-0043-8C68-0976415A0082}" type="parTrans" cxnId="{35A7CCFB-3D06-E24E-92E3-0EB3327ACEAD}">
      <dgm:prSet/>
      <dgm:spPr/>
      <dgm:t>
        <a:bodyPr/>
        <a:lstStyle/>
        <a:p>
          <a:endParaRPr lang="en-US"/>
        </a:p>
      </dgm:t>
    </dgm:pt>
    <dgm:pt modelId="{5A351EA6-2AB9-C94C-83C5-45D554080565}" type="sibTrans" cxnId="{35A7CCFB-3D06-E24E-92E3-0EB3327ACEAD}">
      <dgm:prSet/>
      <dgm:spPr/>
      <dgm:t>
        <a:bodyPr/>
        <a:lstStyle/>
        <a:p>
          <a:endParaRPr lang="en-US"/>
        </a:p>
      </dgm:t>
    </dgm:pt>
    <dgm:pt modelId="{4E679ED5-ACC2-C949-91E0-CA973072581A}">
      <dgm:prSet phldrT="[Text]" custT="1"/>
      <dgm:spPr/>
      <dgm:t>
        <a:bodyPr/>
        <a:lstStyle/>
        <a:p>
          <a:r>
            <a:rPr lang="en-US" sz="3200" b="1" dirty="0" smtClean="0"/>
            <a:t>T</a:t>
          </a:r>
          <a:r>
            <a:rPr lang="en-US" sz="1900" dirty="0" smtClean="0"/>
            <a:t>ime-Bound</a:t>
          </a:r>
        </a:p>
      </dgm:t>
    </dgm:pt>
    <dgm:pt modelId="{054B9501-6812-984D-8122-0F1BA837D1FE}" type="parTrans" cxnId="{69278FD4-2E29-BB48-98D3-B44A646C5063}">
      <dgm:prSet/>
      <dgm:spPr/>
      <dgm:t>
        <a:bodyPr/>
        <a:lstStyle/>
        <a:p>
          <a:endParaRPr lang="en-US"/>
        </a:p>
      </dgm:t>
    </dgm:pt>
    <dgm:pt modelId="{33F3C7AD-F3EC-5C49-9422-624EEDBD00E7}" type="sibTrans" cxnId="{69278FD4-2E29-BB48-98D3-B44A646C5063}">
      <dgm:prSet/>
      <dgm:spPr/>
      <dgm:t>
        <a:bodyPr/>
        <a:lstStyle/>
        <a:p>
          <a:endParaRPr lang="en-US"/>
        </a:p>
      </dgm:t>
    </dgm:pt>
    <dgm:pt modelId="{05118A5B-3EC2-DF4F-9AED-5DFF9246B53F}" type="pres">
      <dgm:prSet presAssocID="{40D43B38-ACDB-964A-8BB0-FEE9E7880DF0}" presName="Name0" presStyleCnt="0">
        <dgm:presLayoutVars>
          <dgm:dir/>
          <dgm:resizeHandles val="exact"/>
        </dgm:presLayoutVars>
      </dgm:prSet>
      <dgm:spPr/>
      <dgm:t>
        <a:bodyPr/>
        <a:lstStyle/>
        <a:p>
          <a:endParaRPr lang="en-US"/>
        </a:p>
      </dgm:t>
    </dgm:pt>
    <dgm:pt modelId="{F5BBC025-B1BC-D248-BD41-C1350A7CB423}" type="pres">
      <dgm:prSet presAssocID="{27959881-9E1E-9C4D-B24F-25D197169E89}" presName="Name5" presStyleLbl="vennNode1" presStyleIdx="0" presStyleCnt="5">
        <dgm:presLayoutVars>
          <dgm:bulletEnabled val="1"/>
        </dgm:presLayoutVars>
      </dgm:prSet>
      <dgm:spPr/>
      <dgm:t>
        <a:bodyPr/>
        <a:lstStyle/>
        <a:p>
          <a:endParaRPr lang="en-US"/>
        </a:p>
      </dgm:t>
    </dgm:pt>
    <dgm:pt modelId="{3AE202C4-8F8B-334A-96FC-648689F159F8}" type="pres">
      <dgm:prSet presAssocID="{EE979AC9-AF85-F244-957A-CC90EA9406FB}" presName="space" presStyleCnt="0"/>
      <dgm:spPr/>
    </dgm:pt>
    <dgm:pt modelId="{29025F23-0E4B-624B-9E87-1FB48BF21184}" type="pres">
      <dgm:prSet presAssocID="{F370BE4A-6620-F04F-AB2F-93A961CD3741}" presName="Name5" presStyleLbl="vennNode1" presStyleIdx="1" presStyleCnt="5" custScaleX="109242">
        <dgm:presLayoutVars>
          <dgm:bulletEnabled val="1"/>
        </dgm:presLayoutVars>
      </dgm:prSet>
      <dgm:spPr/>
      <dgm:t>
        <a:bodyPr/>
        <a:lstStyle/>
        <a:p>
          <a:endParaRPr lang="en-US"/>
        </a:p>
      </dgm:t>
    </dgm:pt>
    <dgm:pt modelId="{C2C6A4BA-3E43-4E40-99CA-F3308D56F3AF}" type="pres">
      <dgm:prSet presAssocID="{9D8D4603-BE44-7C43-9038-30A6FB0927BD}" presName="space" presStyleCnt="0"/>
      <dgm:spPr/>
    </dgm:pt>
    <dgm:pt modelId="{6843A96E-7C7B-AE46-B695-A38832B18B2E}" type="pres">
      <dgm:prSet presAssocID="{E6431D5A-67C5-5141-AE36-81D892D5EF2B}" presName="Name5" presStyleLbl="vennNode1" presStyleIdx="2" presStyleCnt="5">
        <dgm:presLayoutVars>
          <dgm:bulletEnabled val="1"/>
        </dgm:presLayoutVars>
      </dgm:prSet>
      <dgm:spPr/>
      <dgm:t>
        <a:bodyPr/>
        <a:lstStyle/>
        <a:p>
          <a:endParaRPr lang="en-US"/>
        </a:p>
      </dgm:t>
    </dgm:pt>
    <dgm:pt modelId="{65A48744-A326-6A4B-9504-9CC0F611D6DB}" type="pres">
      <dgm:prSet presAssocID="{09E6BC5D-6838-5545-8479-15D108FDD992}" presName="space" presStyleCnt="0"/>
      <dgm:spPr/>
    </dgm:pt>
    <dgm:pt modelId="{2EC059DC-A0AB-9C40-8482-A2AC6F233439}" type="pres">
      <dgm:prSet presAssocID="{84F4B00C-0739-1D4E-B683-27AA47A14738}" presName="Name5" presStyleLbl="vennNode1" presStyleIdx="3" presStyleCnt="5">
        <dgm:presLayoutVars>
          <dgm:bulletEnabled val="1"/>
        </dgm:presLayoutVars>
      </dgm:prSet>
      <dgm:spPr/>
      <dgm:t>
        <a:bodyPr/>
        <a:lstStyle/>
        <a:p>
          <a:endParaRPr lang="en-US"/>
        </a:p>
      </dgm:t>
    </dgm:pt>
    <dgm:pt modelId="{86F1EEB5-5D58-F54B-A092-1B1B0D75E3F6}" type="pres">
      <dgm:prSet presAssocID="{5A351EA6-2AB9-C94C-83C5-45D554080565}" presName="space" presStyleCnt="0"/>
      <dgm:spPr/>
    </dgm:pt>
    <dgm:pt modelId="{AD4DABF1-591D-9D41-87C7-72309B26E7E5}" type="pres">
      <dgm:prSet presAssocID="{4E679ED5-ACC2-C949-91E0-CA973072581A}" presName="Name5" presStyleLbl="vennNode1" presStyleIdx="4" presStyleCnt="5">
        <dgm:presLayoutVars>
          <dgm:bulletEnabled val="1"/>
        </dgm:presLayoutVars>
      </dgm:prSet>
      <dgm:spPr/>
      <dgm:t>
        <a:bodyPr/>
        <a:lstStyle/>
        <a:p>
          <a:endParaRPr lang="en-US"/>
        </a:p>
      </dgm:t>
    </dgm:pt>
  </dgm:ptLst>
  <dgm:cxnLst>
    <dgm:cxn modelId="{35A7CCFB-3D06-E24E-92E3-0EB3327ACEAD}" srcId="{40D43B38-ACDB-964A-8BB0-FEE9E7880DF0}" destId="{84F4B00C-0739-1D4E-B683-27AA47A14738}" srcOrd="3" destOrd="0" parTransId="{7869007C-4274-0043-8C68-0976415A0082}" sibTransId="{5A351EA6-2AB9-C94C-83C5-45D554080565}"/>
    <dgm:cxn modelId="{1D2BC3FA-DB48-B14A-8728-FFC5B1F72BA8}" type="presOf" srcId="{84F4B00C-0739-1D4E-B683-27AA47A14738}" destId="{2EC059DC-A0AB-9C40-8482-A2AC6F233439}" srcOrd="0" destOrd="0" presId="urn:microsoft.com/office/officeart/2005/8/layout/venn3"/>
    <dgm:cxn modelId="{44ED164E-454D-6F45-8BCC-0B559ADBC60A}" srcId="{40D43B38-ACDB-964A-8BB0-FEE9E7880DF0}" destId="{27959881-9E1E-9C4D-B24F-25D197169E89}" srcOrd="0" destOrd="0" parTransId="{0B398E3D-8459-2C46-B446-1A6CA7D415D5}" sibTransId="{EE979AC9-AF85-F244-957A-CC90EA9406FB}"/>
    <dgm:cxn modelId="{69278FD4-2E29-BB48-98D3-B44A646C5063}" srcId="{40D43B38-ACDB-964A-8BB0-FEE9E7880DF0}" destId="{4E679ED5-ACC2-C949-91E0-CA973072581A}" srcOrd="4" destOrd="0" parTransId="{054B9501-6812-984D-8122-0F1BA837D1FE}" sibTransId="{33F3C7AD-F3EC-5C49-9422-624EEDBD00E7}"/>
    <dgm:cxn modelId="{4BE91703-D85D-E046-BE78-8C76D9A0877F}" srcId="{40D43B38-ACDB-964A-8BB0-FEE9E7880DF0}" destId="{F370BE4A-6620-F04F-AB2F-93A961CD3741}" srcOrd="1" destOrd="0" parTransId="{8DF789C5-A7C7-194C-8E4C-069E252A9413}" sibTransId="{9D8D4603-BE44-7C43-9038-30A6FB0927BD}"/>
    <dgm:cxn modelId="{C43CE302-5747-F743-9D4A-388C9EA00A07}" type="presOf" srcId="{F370BE4A-6620-F04F-AB2F-93A961CD3741}" destId="{29025F23-0E4B-624B-9E87-1FB48BF21184}" srcOrd="0" destOrd="0" presId="urn:microsoft.com/office/officeart/2005/8/layout/venn3"/>
    <dgm:cxn modelId="{D85FE0F9-E43C-4C4F-99FA-9F22AC462960}" type="presOf" srcId="{27959881-9E1E-9C4D-B24F-25D197169E89}" destId="{F5BBC025-B1BC-D248-BD41-C1350A7CB423}" srcOrd="0" destOrd="0" presId="urn:microsoft.com/office/officeart/2005/8/layout/venn3"/>
    <dgm:cxn modelId="{6E625CB9-BD29-F14C-8558-49A67E1F9F2F}" srcId="{40D43B38-ACDB-964A-8BB0-FEE9E7880DF0}" destId="{E6431D5A-67C5-5141-AE36-81D892D5EF2B}" srcOrd="2" destOrd="0" parTransId="{2E6D366F-E8CB-EF46-91CE-67D86119332C}" sibTransId="{09E6BC5D-6838-5545-8479-15D108FDD992}"/>
    <dgm:cxn modelId="{DAA78C15-D126-0C4A-854C-FDB372841538}" type="presOf" srcId="{E6431D5A-67C5-5141-AE36-81D892D5EF2B}" destId="{6843A96E-7C7B-AE46-B695-A38832B18B2E}" srcOrd="0" destOrd="0" presId="urn:microsoft.com/office/officeart/2005/8/layout/venn3"/>
    <dgm:cxn modelId="{23ED5888-05C9-A740-82A3-2F4FDB404176}" type="presOf" srcId="{4E679ED5-ACC2-C949-91E0-CA973072581A}" destId="{AD4DABF1-591D-9D41-87C7-72309B26E7E5}" srcOrd="0" destOrd="0" presId="urn:microsoft.com/office/officeart/2005/8/layout/venn3"/>
    <dgm:cxn modelId="{B466BC7D-7C94-974C-B4B3-3C43B39D3C7C}" type="presOf" srcId="{40D43B38-ACDB-964A-8BB0-FEE9E7880DF0}" destId="{05118A5B-3EC2-DF4F-9AED-5DFF9246B53F}" srcOrd="0" destOrd="0" presId="urn:microsoft.com/office/officeart/2005/8/layout/venn3"/>
    <dgm:cxn modelId="{4B8D6CAA-CEDF-534C-943B-1EFA18FAA1FD}" type="presParOf" srcId="{05118A5B-3EC2-DF4F-9AED-5DFF9246B53F}" destId="{F5BBC025-B1BC-D248-BD41-C1350A7CB423}" srcOrd="0" destOrd="0" presId="urn:microsoft.com/office/officeart/2005/8/layout/venn3"/>
    <dgm:cxn modelId="{B5A30AE7-F40F-9940-80F7-681BD342165C}" type="presParOf" srcId="{05118A5B-3EC2-DF4F-9AED-5DFF9246B53F}" destId="{3AE202C4-8F8B-334A-96FC-648689F159F8}" srcOrd="1" destOrd="0" presId="urn:microsoft.com/office/officeart/2005/8/layout/venn3"/>
    <dgm:cxn modelId="{6D3FEF1C-51B8-ED40-8D13-C0F64CA5370E}" type="presParOf" srcId="{05118A5B-3EC2-DF4F-9AED-5DFF9246B53F}" destId="{29025F23-0E4B-624B-9E87-1FB48BF21184}" srcOrd="2" destOrd="0" presId="urn:microsoft.com/office/officeart/2005/8/layout/venn3"/>
    <dgm:cxn modelId="{0B8E5DD5-2D43-D949-89AF-A37536BD0E03}" type="presParOf" srcId="{05118A5B-3EC2-DF4F-9AED-5DFF9246B53F}" destId="{C2C6A4BA-3E43-4E40-99CA-F3308D56F3AF}" srcOrd="3" destOrd="0" presId="urn:microsoft.com/office/officeart/2005/8/layout/venn3"/>
    <dgm:cxn modelId="{1BF3DF99-F02A-3A4E-ABAC-BB31BDA8CB08}" type="presParOf" srcId="{05118A5B-3EC2-DF4F-9AED-5DFF9246B53F}" destId="{6843A96E-7C7B-AE46-B695-A38832B18B2E}" srcOrd="4" destOrd="0" presId="urn:microsoft.com/office/officeart/2005/8/layout/venn3"/>
    <dgm:cxn modelId="{A36D1846-E6F4-3048-9E3F-F55DFAC1D480}" type="presParOf" srcId="{05118A5B-3EC2-DF4F-9AED-5DFF9246B53F}" destId="{65A48744-A326-6A4B-9504-9CC0F611D6DB}" srcOrd="5" destOrd="0" presId="urn:microsoft.com/office/officeart/2005/8/layout/venn3"/>
    <dgm:cxn modelId="{7144EC54-4DAC-AD4F-AC30-E6D5742F9B08}" type="presParOf" srcId="{05118A5B-3EC2-DF4F-9AED-5DFF9246B53F}" destId="{2EC059DC-A0AB-9C40-8482-A2AC6F233439}" srcOrd="6" destOrd="0" presId="urn:microsoft.com/office/officeart/2005/8/layout/venn3"/>
    <dgm:cxn modelId="{E5603032-6EB6-FD4A-9998-AB12E26783B3}" type="presParOf" srcId="{05118A5B-3EC2-DF4F-9AED-5DFF9246B53F}" destId="{86F1EEB5-5D58-F54B-A092-1B1B0D75E3F6}" srcOrd="7" destOrd="0" presId="urn:microsoft.com/office/officeart/2005/8/layout/venn3"/>
    <dgm:cxn modelId="{5B057CD3-1C9B-D041-845E-65168A4A5145}" type="presParOf" srcId="{05118A5B-3EC2-DF4F-9AED-5DFF9246B53F}" destId="{AD4DABF1-591D-9D41-87C7-72309B26E7E5}"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FAE811-9D5A-C144-83BE-A0ED8CF0D00B}" type="doc">
      <dgm:prSet loTypeId="urn:microsoft.com/office/officeart/2005/8/layout/hProcess9" loCatId="" qsTypeId="urn:microsoft.com/office/officeart/2005/8/quickstyle/simple4" qsCatId="simple" csTypeId="urn:microsoft.com/office/officeart/2005/8/colors/accent1_2" csCatId="accent1" phldr="1"/>
      <dgm:spPr/>
    </dgm:pt>
    <dgm:pt modelId="{F2F341B1-B9A9-A340-97BB-C1BAB986A9D0}">
      <dgm:prSet phldrT="[Text]"/>
      <dgm:spPr/>
      <dgm:t>
        <a:bodyPr/>
        <a:lstStyle/>
        <a:p>
          <a:r>
            <a:rPr lang="en-US" dirty="0" smtClean="0"/>
            <a:t>Annual Goals</a:t>
          </a:r>
          <a:endParaRPr lang="en-US" dirty="0"/>
        </a:p>
      </dgm:t>
    </dgm:pt>
    <dgm:pt modelId="{34BE0AAB-1B2E-BC47-B7C0-A0FC1D333C21}" type="parTrans" cxnId="{68EC501B-55D7-E542-9FA2-2782D4996216}">
      <dgm:prSet/>
      <dgm:spPr/>
      <dgm:t>
        <a:bodyPr/>
        <a:lstStyle/>
        <a:p>
          <a:endParaRPr lang="en-US"/>
        </a:p>
      </dgm:t>
    </dgm:pt>
    <dgm:pt modelId="{52DA33DF-9717-9A40-91D9-4B2BC709332F}" type="sibTrans" cxnId="{68EC501B-55D7-E542-9FA2-2782D4996216}">
      <dgm:prSet/>
      <dgm:spPr/>
      <dgm:t>
        <a:bodyPr/>
        <a:lstStyle/>
        <a:p>
          <a:endParaRPr lang="en-US"/>
        </a:p>
      </dgm:t>
    </dgm:pt>
    <dgm:pt modelId="{9891154A-7032-D946-AD80-C6C808FFE353}">
      <dgm:prSet phldrT="[Text]"/>
      <dgm:spPr/>
      <dgm:t>
        <a:bodyPr/>
        <a:lstStyle/>
        <a:p>
          <a:r>
            <a:rPr lang="en-US" dirty="0" smtClean="0"/>
            <a:t>STRATEGIES</a:t>
          </a:r>
          <a:endParaRPr lang="en-US" dirty="0"/>
        </a:p>
      </dgm:t>
    </dgm:pt>
    <dgm:pt modelId="{E737E98A-BF77-B245-8931-A4F79DA95F8B}" type="parTrans" cxnId="{0D0AFC92-D14C-AE43-A675-73FC0ECE14AE}">
      <dgm:prSet/>
      <dgm:spPr/>
      <dgm:t>
        <a:bodyPr/>
        <a:lstStyle/>
        <a:p>
          <a:endParaRPr lang="en-US"/>
        </a:p>
      </dgm:t>
    </dgm:pt>
    <dgm:pt modelId="{8D88D1AF-FC5A-F747-AF71-2B90221E2A67}" type="sibTrans" cxnId="{0D0AFC92-D14C-AE43-A675-73FC0ECE14AE}">
      <dgm:prSet/>
      <dgm:spPr/>
      <dgm:t>
        <a:bodyPr/>
        <a:lstStyle/>
        <a:p>
          <a:endParaRPr lang="en-US"/>
        </a:p>
      </dgm:t>
    </dgm:pt>
    <dgm:pt modelId="{78490DE8-D5C3-E64C-A580-3A75B77139C1}">
      <dgm:prSet phldrT="[Text]"/>
      <dgm:spPr/>
      <dgm:t>
        <a:bodyPr/>
        <a:lstStyle/>
        <a:p>
          <a:r>
            <a:rPr lang="en-US" dirty="0" smtClean="0"/>
            <a:t>Quarterly Goals</a:t>
          </a:r>
        </a:p>
      </dgm:t>
    </dgm:pt>
    <dgm:pt modelId="{983F9F66-36FB-754E-85BC-002055A61796}" type="parTrans" cxnId="{CA00537F-060C-3344-8BBA-439476E7C17D}">
      <dgm:prSet/>
      <dgm:spPr/>
      <dgm:t>
        <a:bodyPr/>
        <a:lstStyle/>
        <a:p>
          <a:endParaRPr lang="en-US"/>
        </a:p>
      </dgm:t>
    </dgm:pt>
    <dgm:pt modelId="{D3537B5C-460D-ED4B-8670-CEB5019F8F04}" type="sibTrans" cxnId="{CA00537F-060C-3344-8BBA-439476E7C17D}">
      <dgm:prSet/>
      <dgm:spPr/>
      <dgm:t>
        <a:bodyPr/>
        <a:lstStyle/>
        <a:p>
          <a:endParaRPr lang="en-US"/>
        </a:p>
      </dgm:t>
    </dgm:pt>
    <dgm:pt modelId="{B9970BFF-EA20-E04B-BFB3-679654847B85}">
      <dgm:prSet phldrT="[Text]"/>
      <dgm:spPr/>
      <dgm:t>
        <a:bodyPr/>
        <a:lstStyle/>
        <a:p>
          <a:r>
            <a:rPr lang="en-US" dirty="0" smtClean="0"/>
            <a:t>Interventions</a:t>
          </a:r>
        </a:p>
      </dgm:t>
    </dgm:pt>
    <dgm:pt modelId="{5F8DC780-6556-7B4B-AEF3-6626879D3941}" type="parTrans" cxnId="{EE8BBAED-47A3-4045-A794-6ACBC9AC7730}">
      <dgm:prSet/>
      <dgm:spPr/>
      <dgm:t>
        <a:bodyPr/>
        <a:lstStyle/>
        <a:p>
          <a:endParaRPr lang="en-US"/>
        </a:p>
      </dgm:t>
    </dgm:pt>
    <dgm:pt modelId="{4088B5FA-55F2-2146-9C9B-30A50EFF2D27}" type="sibTrans" cxnId="{EE8BBAED-47A3-4045-A794-6ACBC9AC7730}">
      <dgm:prSet/>
      <dgm:spPr/>
      <dgm:t>
        <a:bodyPr/>
        <a:lstStyle/>
        <a:p>
          <a:endParaRPr lang="en-US"/>
        </a:p>
      </dgm:t>
    </dgm:pt>
    <dgm:pt modelId="{7A23E99E-95B8-DF4F-BA94-645850596488}" type="pres">
      <dgm:prSet presAssocID="{02FAE811-9D5A-C144-83BE-A0ED8CF0D00B}" presName="CompostProcess" presStyleCnt="0">
        <dgm:presLayoutVars>
          <dgm:dir/>
          <dgm:resizeHandles val="exact"/>
        </dgm:presLayoutVars>
      </dgm:prSet>
      <dgm:spPr/>
    </dgm:pt>
    <dgm:pt modelId="{BE328A26-C0FD-5C4A-856B-1D4D75B8C4C1}" type="pres">
      <dgm:prSet presAssocID="{02FAE811-9D5A-C144-83BE-A0ED8CF0D00B}" presName="arrow" presStyleLbl="bgShp" presStyleIdx="0" presStyleCnt="1"/>
      <dgm:spPr/>
    </dgm:pt>
    <dgm:pt modelId="{B91EB9FA-2E2A-0D47-90E7-740AE28F7162}" type="pres">
      <dgm:prSet presAssocID="{02FAE811-9D5A-C144-83BE-A0ED8CF0D00B}" presName="linearProcess" presStyleCnt="0"/>
      <dgm:spPr/>
    </dgm:pt>
    <dgm:pt modelId="{74E7F28F-22A2-F043-AD33-B254C88417AA}" type="pres">
      <dgm:prSet presAssocID="{F2F341B1-B9A9-A340-97BB-C1BAB986A9D0}" presName="textNode" presStyleLbl="node1" presStyleIdx="0" presStyleCnt="4">
        <dgm:presLayoutVars>
          <dgm:bulletEnabled val="1"/>
        </dgm:presLayoutVars>
      </dgm:prSet>
      <dgm:spPr/>
      <dgm:t>
        <a:bodyPr/>
        <a:lstStyle/>
        <a:p>
          <a:endParaRPr lang="en-US"/>
        </a:p>
      </dgm:t>
    </dgm:pt>
    <dgm:pt modelId="{1F4D853B-6A35-C44F-9E3D-05BE0D78CFC7}" type="pres">
      <dgm:prSet presAssocID="{52DA33DF-9717-9A40-91D9-4B2BC709332F}" presName="sibTrans" presStyleCnt="0"/>
      <dgm:spPr/>
    </dgm:pt>
    <dgm:pt modelId="{B265605D-67F4-944E-A738-E54F91F41D38}" type="pres">
      <dgm:prSet presAssocID="{9891154A-7032-D946-AD80-C6C808FFE353}" presName="textNode" presStyleLbl="node1" presStyleIdx="1" presStyleCnt="4">
        <dgm:presLayoutVars>
          <dgm:bulletEnabled val="1"/>
        </dgm:presLayoutVars>
      </dgm:prSet>
      <dgm:spPr/>
      <dgm:t>
        <a:bodyPr/>
        <a:lstStyle/>
        <a:p>
          <a:endParaRPr lang="en-US"/>
        </a:p>
      </dgm:t>
    </dgm:pt>
    <dgm:pt modelId="{053D26A3-7A67-374F-8F4A-FDC937044D8C}" type="pres">
      <dgm:prSet presAssocID="{8D88D1AF-FC5A-F747-AF71-2B90221E2A67}" presName="sibTrans" presStyleCnt="0"/>
      <dgm:spPr/>
    </dgm:pt>
    <dgm:pt modelId="{42A8B256-760D-CA4E-BC53-DE26B0DE8148}" type="pres">
      <dgm:prSet presAssocID="{78490DE8-D5C3-E64C-A580-3A75B77139C1}" presName="textNode" presStyleLbl="node1" presStyleIdx="2" presStyleCnt="4">
        <dgm:presLayoutVars>
          <dgm:bulletEnabled val="1"/>
        </dgm:presLayoutVars>
      </dgm:prSet>
      <dgm:spPr/>
      <dgm:t>
        <a:bodyPr/>
        <a:lstStyle/>
        <a:p>
          <a:endParaRPr lang="en-US"/>
        </a:p>
      </dgm:t>
    </dgm:pt>
    <dgm:pt modelId="{96266596-8751-8440-8A4B-AB02308CBFC4}" type="pres">
      <dgm:prSet presAssocID="{D3537B5C-460D-ED4B-8670-CEB5019F8F04}" presName="sibTrans" presStyleCnt="0"/>
      <dgm:spPr/>
    </dgm:pt>
    <dgm:pt modelId="{D23F3808-504E-E34B-AD3E-02ED861273CF}" type="pres">
      <dgm:prSet presAssocID="{B9970BFF-EA20-E04B-BFB3-679654847B85}" presName="textNode" presStyleLbl="node1" presStyleIdx="3" presStyleCnt="4">
        <dgm:presLayoutVars>
          <dgm:bulletEnabled val="1"/>
        </dgm:presLayoutVars>
      </dgm:prSet>
      <dgm:spPr/>
      <dgm:t>
        <a:bodyPr/>
        <a:lstStyle/>
        <a:p>
          <a:endParaRPr lang="en-US"/>
        </a:p>
      </dgm:t>
    </dgm:pt>
  </dgm:ptLst>
  <dgm:cxnLst>
    <dgm:cxn modelId="{0D0AFC92-D14C-AE43-A675-73FC0ECE14AE}" srcId="{02FAE811-9D5A-C144-83BE-A0ED8CF0D00B}" destId="{9891154A-7032-D946-AD80-C6C808FFE353}" srcOrd="1" destOrd="0" parTransId="{E737E98A-BF77-B245-8931-A4F79DA95F8B}" sibTransId="{8D88D1AF-FC5A-F747-AF71-2B90221E2A67}"/>
    <dgm:cxn modelId="{A2C74660-E696-E24A-826D-66BD55553CBA}" type="presOf" srcId="{9891154A-7032-D946-AD80-C6C808FFE353}" destId="{B265605D-67F4-944E-A738-E54F91F41D38}" srcOrd="0" destOrd="0" presId="urn:microsoft.com/office/officeart/2005/8/layout/hProcess9"/>
    <dgm:cxn modelId="{D6578B1D-478B-9943-A35B-BC0CCED3E37C}" type="presOf" srcId="{78490DE8-D5C3-E64C-A580-3A75B77139C1}" destId="{42A8B256-760D-CA4E-BC53-DE26B0DE8148}" srcOrd="0" destOrd="0" presId="urn:microsoft.com/office/officeart/2005/8/layout/hProcess9"/>
    <dgm:cxn modelId="{EE8BBAED-47A3-4045-A794-6ACBC9AC7730}" srcId="{02FAE811-9D5A-C144-83BE-A0ED8CF0D00B}" destId="{B9970BFF-EA20-E04B-BFB3-679654847B85}" srcOrd="3" destOrd="0" parTransId="{5F8DC780-6556-7B4B-AEF3-6626879D3941}" sibTransId="{4088B5FA-55F2-2146-9C9B-30A50EFF2D27}"/>
    <dgm:cxn modelId="{CA00537F-060C-3344-8BBA-439476E7C17D}" srcId="{02FAE811-9D5A-C144-83BE-A0ED8CF0D00B}" destId="{78490DE8-D5C3-E64C-A580-3A75B77139C1}" srcOrd="2" destOrd="0" parTransId="{983F9F66-36FB-754E-85BC-002055A61796}" sibTransId="{D3537B5C-460D-ED4B-8670-CEB5019F8F04}"/>
    <dgm:cxn modelId="{68EC501B-55D7-E542-9FA2-2782D4996216}" srcId="{02FAE811-9D5A-C144-83BE-A0ED8CF0D00B}" destId="{F2F341B1-B9A9-A340-97BB-C1BAB986A9D0}" srcOrd="0" destOrd="0" parTransId="{34BE0AAB-1B2E-BC47-B7C0-A0FC1D333C21}" sibTransId="{52DA33DF-9717-9A40-91D9-4B2BC709332F}"/>
    <dgm:cxn modelId="{9DF7F439-88A7-3B43-8666-AA7222F32E6C}" type="presOf" srcId="{B9970BFF-EA20-E04B-BFB3-679654847B85}" destId="{D23F3808-504E-E34B-AD3E-02ED861273CF}" srcOrd="0" destOrd="0" presId="urn:microsoft.com/office/officeart/2005/8/layout/hProcess9"/>
    <dgm:cxn modelId="{53E6080B-F6D1-E149-AD87-B2ED90F1558C}" type="presOf" srcId="{02FAE811-9D5A-C144-83BE-A0ED8CF0D00B}" destId="{7A23E99E-95B8-DF4F-BA94-645850596488}" srcOrd="0" destOrd="0" presId="urn:microsoft.com/office/officeart/2005/8/layout/hProcess9"/>
    <dgm:cxn modelId="{D36FF3B2-6F0D-1B4A-85DA-9AE7A42C5E2C}" type="presOf" srcId="{F2F341B1-B9A9-A340-97BB-C1BAB986A9D0}" destId="{74E7F28F-22A2-F043-AD33-B254C88417AA}" srcOrd="0" destOrd="0" presId="urn:microsoft.com/office/officeart/2005/8/layout/hProcess9"/>
    <dgm:cxn modelId="{5671ACFE-7CE3-914A-97BA-F209ADAB1190}" type="presParOf" srcId="{7A23E99E-95B8-DF4F-BA94-645850596488}" destId="{BE328A26-C0FD-5C4A-856B-1D4D75B8C4C1}" srcOrd="0" destOrd="0" presId="urn:microsoft.com/office/officeart/2005/8/layout/hProcess9"/>
    <dgm:cxn modelId="{8D7200B7-2328-E948-9EDD-EC4FABD060C8}" type="presParOf" srcId="{7A23E99E-95B8-DF4F-BA94-645850596488}" destId="{B91EB9FA-2E2A-0D47-90E7-740AE28F7162}" srcOrd="1" destOrd="0" presId="urn:microsoft.com/office/officeart/2005/8/layout/hProcess9"/>
    <dgm:cxn modelId="{5A543B73-B77E-2A4A-B320-A44ECAA7E481}" type="presParOf" srcId="{B91EB9FA-2E2A-0D47-90E7-740AE28F7162}" destId="{74E7F28F-22A2-F043-AD33-B254C88417AA}" srcOrd="0" destOrd="0" presId="urn:microsoft.com/office/officeart/2005/8/layout/hProcess9"/>
    <dgm:cxn modelId="{B1E7995F-2445-CA42-8579-56CB38F0BF8E}" type="presParOf" srcId="{B91EB9FA-2E2A-0D47-90E7-740AE28F7162}" destId="{1F4D853B-6A35-C44F-9E3D-05BE0D78CFC7}" srcOrd="1" destOrd="0" presId="urn:microsoft.com/office/officeart/2005/8/layout/hProcess9"/>
    <dgm:cxn modelId="{EDE17B91-6369-A54B-93B0-7653C1F48861}" type="presParOf" srcId="{B91EB9FA-2E2A-0D47-90E7-740AE28F7162}" destId="{B265605D-67F4-944E-A738-E54F91F41D38}" srcOrd="2" destOrd="0" presId="urn:microsoft.com/office/officeart/2005/8/layout/hProcess9"/>
    <dgm:cxn modelId="{E53C4EF9-97D6-004A-AA3C-417ADCF16EF7}" type="presParOf" srcId="{B91EB9FA-2E2A-0D47-90E7-740AE28F7162}" destId="{053D26A3-7A67-374F-8F4A-FDC937044D8C}" srcOrd="3" destOrd="0" presId="urn:microsoft.com/office/officeart/2005/8/layout/hProcess9"/>
    <dgm:cxn modelId="{B7CCBDD1-D9F0-7743-B77B-5505CBD04A06}" type="presParOf" srcId="{B91EB9FA-2E2A-0D47-90E7-740AE28F7162}" destId="{42A8B256-760D-CA4E-BC53-DE26B0DE8148}" srcOrd="4" destOrd="0" presId="urn:microsoft.com/office/officeart/2005/8/layout/hProcess9"/>
    <dgm:cxn modelId="{72290EDE-7937-E444-87C6-04E4148104CB}" type="presParOf" srcId="{B91EB9FA-2E2A-0D47-90E7-740AE28F7162}" destId="{96266596-8751-8440-8A4B-AB02308CBFC4}" srcOrd="5" destOrd="0" presId="urn:microsoft.com/office/officeart/2005/8/layout/hProcess9"/>
    <dgm:cxn modelId="{E5E5F20C-8990-554A-870B-B4C7D0360007}" type="presParOf" srcId="{B91EB9FA-2E2A-0D47-90E7-740AE28F7162}" destId="{D23F3808-504E-E34B-AD3E-02ED861273C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FAE811-9D5A-C144-83BE-A0ED8CF0D00B}" type="doc">
      <dgm:prSet loTypeId="urn:microsoft.com/office/officeart/2005/8/layout/hProcess9" loCatId="" qsTypeId="urn:microsoft.com/office/officeart/2005/8/quickstyle/simple4" qsCatId="simple" csTypeId="urn:microsoft.com/office/officeart/2005/8/colors/accent1_2" csCatId="accent1" phldr="1"/>
      <dgm:spPr/>
    </dgm:pt>
    <dgm:pt modelId="{F2F341B1-B9A9-A340-97BB-C1BAB986A9D0}">
      <dgm:prSet phldrT="[Text]"/>
      <dgm:spPr/>
      <dgm:t>
        <a:bodyPr/>
        <a:lstStyle/>
        <a:p>
          <a:r>
            <a:rPr lang="en-US" dirty="0" smtClean="0"/>
            <a:t>Annual Goals</a:t>
          </a:r>
          <a:endParaRPr lang="en-US" dirty="0"/>
        </a:p>
      </dgm:t>
    </dgm:pt>
    <dgm:pt modelId="{34BE0AAB-1B2E-BC47-B7C0-A0FC1D333C21}" type="parTrans" cxnId="{68EC501B-55D7-E542-9FA2-2782D4996216}">
      <dgm:prSet/>
      <dgm:spPr/>
      <dgm:t>
        <a:bodyPr/>
        <a:lstStyle/>
        <a:p>
          <a:endParaRPr lang="en-US"/>
        </a:p>
      </dgm:t>
    </dgm:pt>
    <dgm:pt modelId="{52DA33DF-9717-9A40-91D9-4B2BC709332F}" type="sibTrans" cxnId="{68EC501B-55D7-E542-9FA2-2782D4996216}">
      <dgm:prSet/>
      <dgm:spPr/>
      <dgm:t>
        <a:bodyPr/>
        <a:lstStyle/>
        <a:p>
          <a:endParaRPr lang="en-US"/>
        </a:p>
      </dgm:t>
    </dgm:pt>
    <dgm:pt modelId="{9891154A-7032-D946-AD80-C6C808FFE353}">
      <dgm:prSet phldrT="[Text]"/>
      <dgm:spPr/>
      <dgm:t>
        <a:bodyPr/>
        <a:lstStyle/>
        <a:p>
          <a:r>
            <a:rPr lang="en-US" dirty="0" smtClean="0"/>
            <a:t>Strategies</a:t>
          </a:r>
          <a:endParaRPr lang="en-US" dirty="0"/>
        </a:p>
      </dgm:t>
    </dgm:pt>
    <dgm:pt modelId="{E737E98A-BF77-B245-8931-A4F79DA95F8B}" type="parTrans" cxnId="{0D0AFC92-D14C-AE43-A675-73FC0ECE14AE}">
      <dgm:prSet/>
      <dgm:spPr/>
      <dgm:t>
        <a:bodyPr/>
        <a:lstStyle/>
        <a:p>
          <a:endParaRPr lang="en-US"/>
        </a:p>
      </dgm:t>
    </dgm:pt>
    <dgm:pt modelId="{8D88D1AF-FC5A-F747-AF71-2B90221E2A67}" type="sibTrans" cxnId="{0D0AFC92-D14C-AE43-A675-73FC0ECE14AE}">
      <dgm:prSet/>
      <dgm:spPr/>
      <dgm:t>
        <a:bodyPr/>
        <a:lstStyle/>
        <a:p>
          <a:endParaRPr lang="en-US"/>
        </a:p>
      </dgm:t>
    </dgm:pt>
    <dgm:pt modelId="{78490DE8-D5C3-E64C-A580-3A75B77139C1}">
      <dgm:prSet phldrT="[Text]"/>
      <dgm:spPr/>
      <dgm:t>
        <a:bodyPr/>
        <a:lstStyle/>
        <a:p>
          <a:r>
            <a:rPr lang="en-US" dirty="0" smtClean="0"/>
            <a:t>QUARTERLY GOALS</a:t>
          </a:r>
        </a:p>
      </dgm:t>
    </dgm:pt>
    <dgm:pt modelId="{983F9F66-36FB-754E-85BC-002055A61796}" type="parTrans" cxnId="{CA00537F-060C-3344-8BBA-439476E7C17D}">
      <dgm:prSet/>
      <dgm:spPr/>
      <dgm:t>
        <a:bodyPr/>
        <a:lstStyle/>
        <a:p>
          <a:endParaRPr lang="en-US"/>
        </a:p>
      </dgm:t>
    </dgm:pt>
    <dgm:pt modelId="{D3537B5C-460D-ED4B-8670-CEB5019F8F04}" type="sibTrans" cxnId="{CA00537F-060C-3344-8BBA-439476E7C17D}">
      <dgm:prSet/>
      <dgm:spPr/>
      <dgm:t>
        <a:bodyPr/>
        <a:lstStyle/>
        <a:p>
          <a:endParaRPr lang="en-US"/>
        </a:p>
      </dgm:t>
    </dgm:pt>
    <dgm:pt modelId="{B9970BFF-EA20-E04B-BFB3-679654847B85}">
      <dgm:prSet phldrT="[Text]"/>
      <dgm:spPr/>
      <dgm:t>
        <a:bodyPr/>
        <a:lstStyle/>
        <a:p>
          <a:r>
            <a:rPr lang="en-US" dirty="0" smtClean="0"/>
            <a:t>Interventions</a:t>
          </a:r>
        </a:p>
      </dgm:t>
    </dgm:pt>
    <dgm:pt modelId="{5F8DC780-6556-7B4B-AEF3-6626879D3941}" type="parTrans" cxnId="{EE8BBAED-47A3-4045-A794-6ACBC9AC7730}">
      <dgm:prSet/>
      <dgm:spPr/>
      <dgm:t>
        <a:bodyPr/>
        <a:lstStyle/>
        <a:p>
          <a:endParaRPr lang="en-US"/>
        </a:p>
      </dgm:t>
    </dgm:pt>
    <dgm:pt modelId="{4088B5FA-55F2-2146-9C9B-30A50EFF2D27}" type="sibTrans" cxnId="{EE8BBAED-47A3-4045-A794-6ACBC9AC7730}">
      <dgm:prSet/>
      <dgm:spPr/>
      <dgm:t>
        <a:bodyPr/>
        <a:lstStyle/>
        <a:p>
          <a:endParaRPr lang="en-US"/>
        </a:p>
      </dgm:t>
    </dgm:pt>
    <dgm:pt modelId="{7A23E99E-95B8-DF4F-BA94-645850596488}" type="pres">
      <dgm:prSet presAssocID="{02FAE811-9D5A-C144-83BE-A0ED8CF0D00B}" presName="CompostProcess" presStyleCnt="0">
        <dgm:presLayoutVars>
          <dgm:dir/>
          <dgm:resizeHandles val="exact"/>
        </dgm:presLayoutVars>
      </dgm:prSet>
      <dgm:spPr/>
    </dgm:pt>
    <dgm:pt modelId="{BE328A26-C0FD-5C4A-856B-1D4D75B8C4C1}" type="pres">
      <dgm:prSet presAssocID="{02FAE811-9D5A-C144-83BE-A0ED8CF0D00B}" presName="arrow" presStyleLbl="bgShp" presStyleIdx="0" presStyleCnt="1"/>
      <dgm:spPr/>
    </dgm:pt>
    <dgm:pt modelId="{B91EB9FA-2E2A-0D47-90E7-740AE28F7162}" type="pres">
      <dgm:prSet presAssocID="{02FAE811-9D5A-C144-83BE-A0ED8CF0D00B}" presName="linearProcess" presStyleCnt="0"/>
      <dgm:spPr/>
    </dgm:pt>
    <dgm:pt modelId="{74E7F28F-22A2-F043-AD33-B254C88417AA}" type="pres">
      <dgm:prSet presAssocID="{F2F341B1-B9A9-A340-97BB-C1BAB986A9D0}" presName="textNode" presStyleLbl="node1" presStyleIdx="0" presStyleCnt="4">
        <dgm:presLayoutVars>
          <dgm:bulletEnabled val="1"/>
        </dgm:presLayoutVars>
      </dgm:prSet>
      <dgm:spPr/>
      <dgm:t>
        <a:bodyPr/>
        <a:lstStyle/>
        <a:p>
          <a:endParaRPr lang="en-US"/>
        </a:p>
      </dgm:t>
    </dgm:pt>
    <dgm:pt modelId="{1F4D853B-6A35-C44F-9E3D-05BE0D78CFC7}" type="pres">
      <dgm:prSet presAssocID="{52DA33DF-9717-9A40-91D9-4B2BC709332F}" presName="sibTrans" presStyleCnt="0"/>
      <dgm:spPr/>
    </dgm:pt>
    <dgm:pt modelId="{B265605D-67F4-944E-A738-E54F91F41D38}" type="pres">
      <dgm:prSet presAssocID="{9891154A-7032-D946-AD80-C6C808FFE353}" presName="textNode" presStyleLbl="node1" presStyleIdx="1" presStyleCnt="4">
        <dgm:presLayoutVars>
          <dgm:bulletEnabled val="1"/>
        </dgm:presLayoutVars>
      </dgm:prSet>
      <dgm:spPr/>
      <dgm:t>
        <a:bodyPr/>
        <a:lstStyle/>
        <a:p>
          <a:endParaRPr lang="en-US"/>
        </a:p>
      </dgm:t>
    </dgm:pt>
    <dgm:pt modelId="{053D26A3-7A67-374F-8F4A-FDC937044D8C}" type="pres">
      <dgm:prSet presAssocID="{8D88D1AF-FC5A-F747-AF71-2B90221E2A67}" presName="sibTrans" presStyleCnt="0"/>
      <dgm:spPr/>
    </dgm:pt>
    <dgm:pt modelId="{42A8B256-760D-CA4E-BC53-DE26B0DE8148}" type="pres">
      <dgm:prSet presAssocID="{78490DE8-D5C3-E64C-A580-3A75B77139C1}" presName="textNode" presStyleLbl="node1" presStyleIdx="2" presStyleCnt="4">
        <dgm:presLayoutVars>
          <dgm:bulletEnabled val="1"/>
        </dgm:presLayoutVars>
      </dgm:prSet>
      <dgm:spPr/>
      <dgm:t>
        <a:bodyPr/>
        <a:lstStyle/>
        <a:p>
          <a:endParaRPr lang="en-US"/>
        </a:p>
      </dgm:t>
    </dgm:pt>
    <dgm:pt modelId="{96266596-8751-8440-8A4B-AB02308CBFC4}" type="pres">
      <dgm:prSet presAssocID="{D3537B5C-460D-ED4B-8670-CEB5019F8F04}" presName="sibTrans" presStyleCnt="0"/>
      <dgm:spPr/>
    </dgm:pt>
    <dgm:pt modelId="{D23F3808-504E-E34B-AD3E-02ED861273CF}" type="pres">
      <dgm:prSet presAssocID="{B9970BFF-EA20-E04B-BFB3-679654847B85}" presName="textNode" presStyleLbl="node1" presStyleIdx="3" presStyleCnt="4">
        <dgm:presLayoutVars>
          <dgm:bulletEnabled val="1"/>
        </dgm:presLayoutVars>
      </dgm:prSet>
      <dgm:spPr/>
      <dgm:t>
        <a:bodyPr/>
        <a:lstStyle/>
        <a:p>
          <a:endParaRPr lang="en-US"/>
        </a:p>
      </dgm:t>
    </dgm:pt>
  </dgm:ptLst>
  <dgm:cxnLst>
    <dgm:cxn modelId="{EE8BBAED-47A3-4045-A794-6ACBC9AC7730}" srcId="{02FAE811-9D5A-C144-83BE-A0ED8CF0D00B}" destId="{B9970BFF-EA20-E04B-BFB3-679654847B85}" srcOrd="3" destOrd="0" parTransId="{5F8DC780-6556-7B4B-AEF3-6626879D3941}" sibTransId="{4088B5FA-55F2-2146-9C9B-30A50EFF2D27}"/>
    <dgm:cxn modelId="{0D0AFC92-D14C-AE43-A675-73FC0ECE14AE}" srcId="{02FAE811-9D5A-C144-83BE-A0ED8CF0D00B}" destId="{9891154A-7032-D946-AD80-C6C808FFE353}" srcOrd="1" destOrd="0" parTransId="{E737E98A-BF77-B245-8931-A4F79DA95F8B}" sibTransId="{8D88D1AF-FC5A-F747-AF71-2B90221E2A67}"/>
    <dgm:cxn modelId="{EAA3E63C-1632-5B41-B38C-FFB18D446B07}" type="presOf" srcId="{B9970BFF-EA20-E04B-BFB3-679654847B85}" destId="{D23F3808-504E-E34B-AD3E-02ED861273CF}" srcOrd="0" destOrd="0" presId="urn:microsoft.com/office/officeart/2005/8/layout/hProcess9"/>
    <dgm:cxn modelId="{68EC501B-55D7-E542-9FA2-2782D4996216}" srcId="{02FAE811-9D5A-C144-83BE-A0ED8CF0D00B}" destId="{F2F341B1-B9A9-A340-97BB-C1BAB986A9D0}" srcOrd="0" destOrd="0" parTransId="{34BE0AAB-1B2E-BC47-B7C0-A0FC1D333C21}" sibTransId="{52DA33DF-9717-9A40-91D9-4B2BC709332F}"/>
    <dgm:cxn modelId="{CA00537F-060C-3344-8BBA-439476E7C17D}" srcId="{02FAE811-9D5A-C144-83BE-A0ED8CF0D00B}" destId="{78490DE8-D5C3-E64C-A580-3A75B77139C1}" srcOrd="2" destOrd="0" parTransId="{983F9F66-36FB-754E-85BC-002055A61796}" sibTransId="{D3537B5C-460D-ED4B-8670-CEB5019F8F04}"/>
    <dgm:cxn modelId="{EA8805C1-BC40-3542-B6F1-3A5329B72D91}" type="presOf" srcId="{F2F341B1-B9A9-A340-97BB-C1BAB986A9D0}" destId="{74E7F28F-22A2-F043-AD33-B254C88417AA}" srcOrd="0" destOrd="0" presId="urn:microsoft.com/office/officeart/2005/8/layout/hProcess9"/>
    <dgm:cxn modelId="{626145D5-5A82-D24A-A17E-89BBBE48018A}" type="presOf" srcId="{9891154A-7032-D946-AD80-C6C808FFE353}" destId="{B265605D-67F4-944E-A738-E54F91F41D38}" srcOrd="0" destOrd="0" presId="urn:microsoft.com/office/officeart/2005/8/layout/hProcess9"/>
    <dgm:cxn modelId="{AC2AC9A5-8B6F-D849-BE61-85F732891509}" type="presOf" srcId="{02FAE811-9D5A-C144-83BE-A0ED8CF0D00B}" destId="{7A23E99E-95B8-DF4F-BA94-645850596488}" srcOrd="0" destOrd="0" presId="urn:microsoft.com/office/officeart/2005/8/layout/hProcess9"/>
    <dgm:cxn modelId="{607E9CAC-7F08-AD4D-ACA7-15DF2D687988}" type="presOf" srcId="{78490DE8-D5C3-E64C-A580-3A75B77139C1}" destId="{42A8B256-760D-CA4E-BC53-DE26B0DE8148}" srcOrd="0" destOrd="0" presId="urn:microsoft.com/office/officeart/2005/8/layout/hProcess9"/>
    <dgm:cxn modelId="{6FE17F36-0BFF-9142-B7FD-C6E4B4D3746C}" type="presParOf" srcId="{7A23E99E-95B8-DF4F-BA94-645850596488}" destId="{BE328A26-C0FD-5C4A-856B-1D4D75B8C4C1}" srcOrd="0" destOrd="0" presId="urn:microsoft.com/office/officeart/2005/8/layout/hProcess9"/>
    <dgm:cxn modelId="{357ABEF7-25BA-7640-8BB1-19F8C177C457}" type="presParOf" srcId="{7A23E99E-95B8-DF4F-BA94-645850596488}" destId="{B91EB9FA-2E2A-0D47-90E7-740AE28F7162}" srcOrd="1" destOrd="0" presId="urn:microsoft.com/office/officeart/2005/8/layout/hProcess9"/>
    <dgm:cxn modelId="{2241EC60-3AD6-3F44-AD61-725E74B4AD02}" type="presParOf" srcId="{B91EB9FA-2E2A-0D47-90E7-740AE28F7162}" destId="{74E7F28F-22A2-F043-AD33-B254C88417AA}" srcOrd="0" destOrd="0" presId="urn:microsoft.com/office/officeart/2005/8/layout/hProcess9"/>
    <dgm:cxn modelId="{A47F8ED4-6372-C649-B94A-6116D6FD2D66}" type="presParOf" srcId="{B91EB9FA-2E2A-0D47-90E7-740AE28F7162}" destId="{1F4D853B-6A35-C44F-9E3D-05BE0D78CFC7}" srcOrd="1" destOrd="0" presId="urn:microsoft.com/office/officeart/2005/8/layout/hProcess9"/>
    <dgm:cxn modelId="{3567E051-0334-8E4A-A398-8720288B910D}" type="presParOf" srcId="{B91EB9FA-2E2A-0D47-90E7-740AE28F7162}" destId="{B265605D-67F4-944E-A738-E54F91F41D38}" srcOrd="2" destOrd="0" presId="urn:microsoft.com/office/officeart/2005/8/layout/hProcess9"/>
    <dgm:cxn modelId="{B7FC4F2A-DA26-7541-A3F1-C81ED4D71EFA}" type="presParOf" srcId="{B91EB9FA-2E2A-0D47-90E7-740AE28F7162}" destId="{053D26A3-7A67-374F-8F4A-FDC937044D8C}" srcOrd="3" destOrd="0" presId="urn:microsoft.com/office/officeart/2005/8/layout/hProcess9"/>
    <dgm:cxn modelId="{94039429-5999-C64A-8169-91C0D483E43B}" type="presParOf" srcId="{B91EB9FA-2E2A-0D47-90E7-740AE28F7162}" destId="{42A8B256-760D-CA4E-BC53-DE26B0DE8148}" srcOrd="4" destOrd="0" presId="urn:microsoft.com/office/officeart/2005/8/layout/hProcess9"/>
    <dgm:cxn modelId="{BA5E09CC-BE38-7544-91D5-BD94E3D16132}" type="presParOf" srcId="{B91EB9FA-2E2A-0D47-90E7-740AE28F7162}" destId="{96266596-8751-8440-8A4B-AB02308CBFC4}" srcOrd="5" destOrd="0" presId="urn:microsoft.com/office/officeart/2005/8/layout/hProcess9"/>
    <dgm:cxn modelId="{FED57AE2-54A8-3447-AB2C-E878B85B194C}" type="presParOf" srcId="{B91EB9FA-2E2A-0D47-90E7-740AE28F7162}" destId="{D23F3808-504E-E34B-AD3E-02ED861273C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FAE811-9D5A-C144-83BE-A0ED8CF0D00B}" type="doc">
      <dgm:prSet loTypeId="urn:microsoft.com/office/officeart/2005/8/layout/hProcess9" loCatId="" qsTypeId="urn:microsoft.com/office/officeart/2005/8/quickstyle/simple4" qsCatId="simple" csTypeId="urn:microsoft.com/office/officeart/2005/8/colors/accent1_2" csCatId="accent1" phldr="1"/>
      <dgm:spPr/>
    </dgm:pt>
    <dgm:pt modelId="{F2F341B1-B9A9-A340-97BB-C1BAB986A9D0}">
      <dgm:prSet phldrT="[Text]"/>
      <dgm:spPr/>
      <dgm:t>
        <a:bodyPr/>
        <a:lstStyle/>
        <a:p>
          <a:r>
            <a:rPr lang="en-US" dirty="0" smtClean="0"/>
            <a:t>Annual Goals</a:t>
          </a:r>
          <a:endParaRPr lang="en-US" dirty="0"/>
        </a:p>
      </dgm:t>
    </dgm:pt>
    <dgm:pt modelId="{34BE0AAB-1B2E-BC47-B7C0-A0FC1D333C21}" type="parTrans" cxnId="{68EC501B-55D7-E542-9FA2-2782D4996216}">
      <dgm:prSet/>
      <dgm:spPr/>
      <dgm:t>
        <a:bodyPr/>
        <a:lstStyle/>
        <a:p>
          <a:endParaRPr lang="en-US"/>
        </a:p>
      </dgm:t>
    </dgm:pt>
    <dgm:pt modelId="{52DA33DF-9717-9A40-91D9-4B2BC709332F}" type="sibTrans" cxnId="{68EC501B-55D7-E542-9FA2-2782D4996216}">
      <dgm:prSet/>
      <dgm:spPr/>
      <dgm:t>
        <a:bodyPr/>
        <a:lstStyle/>
        <a:p>
          <a:endParaRPr lang="en-US"/>
        </a:p>
      </dgm:t>
    </dgm:pt>
    <dgm:pt modelId="{9891154A-7032-D946-AD80-C6C808FFE353}">
      <dgm:prSet phldrT="[Text]"/>
      <dgm:spPr/>
      <dgm:t>
        <a:bodyPr/>
        <a:lstStyle/>
        <a:p>
          <a:r>
            <a:rPr lang="en-US" dirty="0" smtClean="0"/>
            <a:t>Strategies</a:t>
          </a:r>
          <a:endParaRPr lang="en-US" dirty="0"/>
        </a:p>
      </dgm:t>
    </dgm:pt>
    <dgm:pt modelId="{E737E98A-BF77-B245-8931-A4F79DA95F8B}" type="parTrans" cxnId="{0D0AFC92-D14C-AE43-A675-73FC0ECE14AE}">
      <dgm:prSet/>
      <dgm:spPr/>
      <dgm:t>
        <a:bodyPr/>
        <a:lstStyle/>
        <a:p>
          <a:endParaRPr lang="en-US"/>
        </a:p>
      </dgm:t>
    </dgm:pt>
    <dgm:pt modelId="{8D88D1AF-FC5A-F747-AF71-2B90221E2A67}" type="sibTrans" cxnId="{0D0AFC92-D14C-AE43-A675-73FC0ECE14AE}">
      <dgm:prSet/>
      <dgm:spPr/>
      <dgm:t>
        <a:bodyPr/>
        <a:lstStyle/>
        <a:p>
          <a:endParaRPr lang="en-US"/>
        </a:p>
      </dgm:t>
    </dgm:pt>
    <dgm:pt modelId="{78490DE8-D5C3-E64C-A580-3A75B77139C1}">
      <dgm:prSet phldrT="[Text]"/>
      <dgm:spPr/>
      <dgm:t>
        <a:bodyPr/>
        <a:lstStyle/>
        <a:p>
          <a:r>
            <a:rPr lang="en-US" dirty="0" smtClean="0"/>
            <a:t>QUARTERLY GOALS</a:t>
          </a:r>
        </a:p>
      </dgm:t>
    </dgm:pt>
    <dgm:pt modelId="{983F9F66-36FB-754E-85BC-002055A61796}" type="parTrans" cxnId="{CA00537F-060C-3344-8BBA-439476E7C17D}">
      <dgm:prSet/>
      <dgm:spPr/>
      <dgm:t>
        <a:bodyPr/>
        <a:lstStyle/>
        <a:p>
          <a:endParaRPr lang="en-US"/>
        </a:p>
      </dgm:t>
    </dgm:pt>
    <dgm:pt modelId="{D3537B5C-460D-ED4B-8670-CEB5019F8F04}" type="sibTrans" cxnId="{CA00537F-060C-3344-8BBA-439476E7C17D}">
      <dgm:prSet/>
      <dgm:spPr/>
      <dgm:t>
        <a:bodyPr/>
        <a:lstStyle/>
        <a:p>
          <a:endParaRPr lang="en-US"/>
        </a:p>
      </dgm:t>
    </dgm:pt>
    <dgm:pt modelId="{B9970BFF-EA20-E04B-BFB3-679654847B85}">
      <dgm:prSet phldrT="[Text]"/>
      <dgm:spPr/>
      <dgm:t>
        <a:bodyPr/>
        <a:lstStyle/>
        <a:p>
          <a:r>
            <a:rPr lang="en-US" dirty="0" smtClean="0"/>
            <a:t>INTERVENTIONS</a:t>
          </a:r>
        </a:p>
      </dgm:t>
    </dgm:pt>
    <dgm:pt modelId="{5F8DC780-6556-7B4B-AEF3-6626879D3941}" type="parTrans" cxnId="{EE8BBAED-47A3-4045-A794-6ACBC9AC7730}">
      <dgm:prSet/>
      <dgm:spPr/>
      <dgm:t>
        <a:bodyPr/>
        <a:lstStyle/>
        <a:p>
          <a:endParaRPr lang="en-US"/>
        </a:p>
      </dgm:t>
    </dgm:pt>
    <dgm:pt modelId="{4088B5FA-55F2-2146-9C9B-30A50EFF2D27}" type="sibTrans" cxnId="{EE8BBAED-47A3-4045-A794-6ACBC9AC7730}">
      <dgm:prSet/>
      <dgm:spPr/>
      <dgm:t>
        <a:bodyPr/>
        <a:lstStyle/>
        <a:p>
          <a:endParaRPr lang="en-US"/>
        </a:p>
      </dgm:t>
    </dgm:pt>
    <dgm:pt modelId="{7A23E99E-95B8-DF4F-BA94-645850596488}" type="pres">
      <dgm:prSet presAssocID="{02FAE811-9D5A-C144-83BE-A0ED8CF0D00B}" presName="CompostProcess" presStyleCnt="0">
        <dgm:presLayoutVars>
          <dgm:dir/>
          <dgm:resizeHandles val="exact"/>
        </dgm:presLayoutVars>
      </dgm:prSet>
      <dgm:spPr/>
    </dgm:pt>
    <dgm:pt modelId="{BE328A26-C0FD-5C4A-856B-1D4D75B8C4C1}" type="pres">
      <dgm:prSet presAssocID="{02FAE811-9D5A-C144-83BE-A0ED8CF0D00B}" presName="arrow" presStyleLbl="bgShp" presStyleIdx="0" presStyleCnt="1"/>
      <dgm:spPr/>
    </dgm:pt>
    <dgm:pt modelId="{B91EB9FA-2E2A-0D47-90E7-740AE28F7162}" type="pres">
      <dgm:prSet presAssocID="{02FAE811-9D5A-C144-83BE-A0ED8CF0D00B}" presName="linearProcess" presStyleCnt="0"/>
      <dgm:spPr/>
    </dgm:pt>
    <dgm:pt modelId="{74E7F28F-22A2-F043-AD33-B254C88417AA}" type="pres">
      <dgm:prSet presAssocID="{F2F341B1-B9A9-A340-97BB-C1BAB986A9D0}" presName="textNode" presStyleLbl="node1" presStyleIdx="0" presStyleCnt="4">
        <dgm:presLayoutVars>
          <dgm:bulletEnabled val="1"/>
        </dgm:presLayoutVars>
      </dgm:prSet>
      <dgm:spPr/>
      <dgm:t>
        <a:bodyPr/>
        <a:lstStyle/>
        <a:p>
          <a:endParaRPr lang="en-US"/>
        </a:p>
      </dgm:t>
    </dgm:pt>
    <dgm:pt modelId="{1F4D853B-6A35-C44F-9E3D-05BE0D78CFC7}" type="pres">
      <dgm:prSet presAssocID="{52DA33DF-9717-9A40-91D9-4B2BC709332F}" presName="sibTrans" presStyleCnt="0"/>
      <dgm:spPr/>
    </dgm:pt>
    <dgm:pt modelId="{B265605D-67F4-944E-A738-E54F91F41D38}" type="pres">
      <dgm:prSet presAssocID="{9891154A-7032-D946-AD80-C6C808FFE353}" presName="textNode" presStyleLbl="node1" presStyleIdx="1" presStyleCnt="4">
        <dgm:presLayoutVars>
          <dgm:bulletEnabled val="1"/>
        </dgm:presLayoutVars>
      </dgm:prSet>
      <dgm:spPr/>
      <dgm:t>
        <a:bodyPr/>
        <a:lstStyle/>
        <a:p>
          <a:endParaRPr lang="en-US"/>
        </a:p>
      </dgm:t>
    </dgm:pt>
    <dgm:pt modelId="{053D26A3-7A67-374F-8F4A-FDC937044D8C}" type="pres">
      <dgm:prSet presAssocID="{8D88D1AF-FC5A-F747-AF71-2B90221E2A67}" presName="sibTrans" presStyleCnt="0"/>
      <dgm:spPr/>
    </dgm:pt>
    <dgm:pt modelId="{42A8B256-760D-CA4E-BC53-DE26B0DE8148}" type="pres">
      <dgm:prSet presAssocID="{78490DE8-D5C3-E64C-A580-3A75B77139C1}" presName="textNode" presStyleLbl="node1" presStyleIdx="2" presStyleCnt="4">
        <dgm:presLayoutVars>
          <dgm:bulletEnabled val="1"/>
        </dgm:presLayoutVars>
      </dgm:prSet>
      <dgm:spPr/>
      <dgm:t>
        <a:bodyPr/>
        <a:lstStyle/>
        <a:p>
          <a:endParaRPr lang="en-US"/>
        </a:p>
      </dgm:t>
    </dgm:pt>
    <dgm:pt modelId="{96266596-8751-8440-8A4B-AB02308CBFC4}" type="pres">
      <dgm:prSet presAssocID="{D3537B5C-460D-ED4B-8670-CEB5019F8F04}" presName="sibTrans" presStyleCnt="0"/>
      <dgm:spPr/>
    </dgm:pt>
    <dgm:pt modelId="{D23F3808-504E-E34B-AD3E-02ED861273CF}" type="pres">
      <dgm:prSet presAssocID="{B9970BFF-EA20-E04B-BFB3-679654847B85}" presName="textNode" presStyleLbl="node1" presStyleIdx="3" presStyleCnt="4">
        <dgm:presLayoutVars>
          <dgm:bulletEnabled val="1"/>
        </dgm:presLayoutVars>
      </dgm:prSet>
      <dgm:spPr/>
      <dgm:t>
        <a:bodyPr/>
        <a:lstStyle/>
        <a:p>
          <a:endParaRPr lang="en-US"/>
        </a:p>
      </dgm:t>
    </dgm:pt>
  </dgm:ptLst>
  <dgm:cxnLst>
    <dgm:cxn modelId="{0D0AFC92-D14C-AE43-A675-73FC0ECE14AE}" srcId="{02FAE811-9D5A-C144-83BE-A0ED8CF0D00B}" destId="{9891154A-7032-D946-AD80-C6C808FFE353}" srcOrd="1" destOrd="0" parTransId="{E737E98A-BF77-B245-8931-A4F79DA95F8B}" sibTransId="{8D88D1AF-FC5A-F747-AF71-2B90221E2A67}"/>
    <dgm:cxn modelId="{53053720-FDE6-F748-93A8-818A0D3EB999}" type="presOf" srcId="{78490DE8-D5C3-E64C-A580-3A75B77139C1}" destId="{42A8B256-760D-CA4E-BC53-DE26B0DE8148}" srcOrd="0" destOrd="0" presId="urn:microsoft.com/office/officeart/2005/8/layout/hProcess9"/>
    <dgm:cxn modelId="{1094973F-1B26-5F41-BDA4-280336142965}" type="presOf" srcId="{02FAE811-9D5A-C144-83BE-A0ED8CF0D00B}" destId="{7A23E99E-95B8-DF4F-BA94-645850596488}" srcOrd="0" destOrd="0" presId="urn:microsoft.com/office/officeart/2005/8/layout/hProcess9"/>
    <dgm:cxn modelId="{1B3EC626-1DF3-0045-8849-0412360A3466}" type="presOf" srcId="{F2F341B1-B9A9-A340-97BB-C1BAB986A9D0}" destId="{74E7F28F-22A2-F043-AD33-B254C88417AA}" srcOrd="0" destOrd="0" presId="urn:microsoft.com/office/officeart/2005/8/layout/hProcess9"/>
    <dgm:cxn modelId="{EE8BBAED-47A3-4045-A794-6ACBC9AC7730}" srcId="{02FAE811-9D5A-C144-83BE-A0ED8CF0D00B}" destId="{B9970BFF-EA20-E04B-BFB3-679654847B85}" srcOrd="3" destOrd="0" parTransId="{5F8DC780-6556-7B4B-AEF3-6626879D3941}" sibTransId="{4088B5FA-55F2-2146-9C9B-30A50EFF2D27}"/>
    <dgm:cxn modelId="{CA00537F-060C-3344-8BBA-439476E7C17D}" srcId="{02FAE811-9D5A-C144-83BE-A0ED8CF0D00B}" destId="{78490DE8-D5C3-E64C-A580-3A75B77139C1}" srcOrd="2" destOrd="0" parTransId="{983F9F66-36FB-754E-85BC-002055A61796}" sibTransId="{D3537B5C-460D-ED4B-8670-CEB5019F8F04}"/>
    <dgm:cxn modelId="{68EC501B-55D7-E542-9FA2-2782D4996216}" srcId="{02FAE811-9D5A-C144-83BE-A0ED8CF0D00B}" destId="{F2F341B1-B9A9-A340-97BB-C1BAB986A9D0}" srcOrd="0" destOrd="0" parTransId="{34BE0AAB-1B2E-BC47-B7C0-A0FC1D333C21}" sibTransId="{52DA33DF-9717-9A40-91D9-4B2BC709332F}"/>
    <dgm:cxn modelId="{88241927-633A-C34E-B3F9-3413887233CC}" type="presOf" srcId="{9891154A-7032-D946-AD80-C6C808FFE353}" destId="{B265605D-67F4-944E-A738-E54F91F41D38}" srcOrd="0" destOrd="0" presId="urn:microsoft.com/office/officeart/2005/8/layout/hProcess9"/>
    <dgm:cxn modelId="{A1A9002E-499D-4E4C-83C3-A85DC6957CF9}" type="presOf" srcId="{B9970BFF-EA20-E04B-BFB3-679654847B85}" destId="{D23F3808-504E-E34B-AD3E-02ED861273CF}" srcOrd="0" destOrd="0" presId="urn:microsoft.com/office/officeart/2005/8/layout/hProcess9"/>
    <dgm:cxn modelId="{36ACDD69-975B-404E-A03B-BE74C6CED9DE}" type="presParOf" srcId="{7A23E99E-95B8-DF4F-BA94-645850596488}" destId="{BE328A26-C0FD-5C4A-856B-1D4D75B8C4C1}" srcOrd="0" destOrd="0" presId="urn:microsoft.com/office/officeart/2005/8/layout/hProcess9"/>
    <dgm:cxn modelId="{61F910B9-63B0-604D-BD6F-04E1A138383B}" type="presParOf" srcId="{7A23E99E-95B8-DF4F-BA94-645850596488}" destId="{B91EB9FA-2E2A-0D47-90E7-740AE28F7162}" srcOrd="1" destOrd="0" presId="urn:microsoft.com/office/officeart/2005/8/layout/hProcess9"/>
    <dgm:cxn modelId="{6B669FF2-F1D5-6645-A218-85A117089ACD}" type="presParOf" srcId="{B91EB9FA-2E2A-0D47-90E7-740AE28F7162}" destId="{74E7F28F-22A2-F043-AD33-B254C88417AA}" srcOrd="0" destOrd="0" presId="urn:microsoft.com/office/officeart/2005/8/layout/hProcess9"/>
    <dgm:cxn modelId="{506B458D-4082-FA44-9922-30084801AB14}" type="presParOf" srcId="{B91EB9FA-2E2A-0D47-90E7-740AE28F7162}" destId="{1F4D853B-6A35-C44F-9E3D-05BE0D78CFC7}" srcOrd="1" destOrd="0" presId="urn:microsoft.com/office/officeart/2005/8/layout/hProcess9"/>
    <dgm:cxn modelId="{1628D736-E182-FD43-8243-B39DAC3ED9C8}" type="presParOf" srcId="{B91EB9FA-2E2A-0D47-90E7-740AE28F7162}" destId="{B265605D-67F4-944E-A738-E54F91F41D38}" srcOrd="2" destOrd="0" presId="urn:microsoft.com/office/officeart/2005/8/layout/hProcess9"/>
    <dgm:cxn modelId="{C5E1233D-E197-B04E-992A-B55FB2FF2568}" type="presParOf" srcId="{B91EB9FA-2E2A-0D47-90E7-740AE28F7162}" destId="{053D26A3-7A67-374F-8F4A-FDC937044D8C}" srcOrd="3" destOrd="0" presId="urn:microsoft.com/office/officeart/2005/8/layout/hProcess9"/>
    <dgm:cxn modelId="{20E8490E-A152-8149-954D-CAF74645737B}" type="presParOf" srcId="{B91EB9FA-2E2A-0D47-90E7-740AE28F7162}" destId="{42A8B256-760D-CA4E-BC53-DE26B0DE8148}" srcOrd="4" destOrd="0" presId="urn:microsoft.com/office/officeart/2005/8/layout/hProcess9"/>
    <dgm:cxn modelId="{79FFA7A9-50F6-5C4B-BC48-BD9CD1D23308}" type="presParOf" srcId="{B91EB9FA-2E2A-0D47-90E7-740AE28F7162}" destId="{96266596-8751-8440-8A4B-AB02308CBFC4}" srcOrd="5" destOrd="0" presId="urn:microsoft.com/office/officeart/2005/8/layout/hProcess9"/>
    <dgm:cxn modelId="{F7A62243-6C0C-0E4A-8AD0-AF53491E90F8}" type="presParOf" srcId="{B91EB9FA-2E2A-0D47-90E7-740AE28F7162}" destId="{D23F3808-504E-E34B-AD3E-02ED861273C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98DFE4-63CA-9245-887B-0A36F262DB57}" type="doc">
      <dgm:prSet loTypeId="urn:microsoft.com/office/officeart/2005/8/layout/lProcess1" loCatId="" qsTypeId="urn:microsoft.com/office/officeart/2005/8/quickstyle/simple4" qsCatId="simple" csTypeId="urn:microsoft.com/office/officeart/2005/8/colors/accent1_2" csCatId="accent1" phldr="1"/>
      <dgm:spPr/>
      <dgm:t>
        <a:bodyPr/>
        <a:lstStyle/>
        <a:p>
          <a:endParaRPr lang="en-US"/>
        </a:p>
      </dgm:t>
    </dgm:pt>
    <dgm:pt modelId="{F82DDDA6-D1FC-6E42-8F4B-54F1A7366884}">
      <dgm:prSet phldrT="[Text]"/>
      <dgm:spPr/>
      <dgm:t>
        <a:bodyPr/>
        <a:lstStyle/>
        <a:p>
          <a:r>
            <a:rPr lang="en-US" dirty="0" smtClean="0"/>
            <a:t>Central Admin</a:t>
          </a:r>
          <a:endParaRPr lang="en-US" dirty="0"/>
        </a:p>
      </dgm:t>
    </dgm:pt>
    <dgm:pt modelId="{FB3AD5F7-9E4B-A24F-BF3F-EA06CF50D897}" type="parTrans" cxnId="{8385F362-6045-794D-BE2A-059172DE367E}">
      <dgm:prSet/>
      <dgm:spPr/>
      <dgm:t>
        <a:bodyPr/>
        <a:lstStyle/>
        <a:p>
          <a:endParaRPr lang="en-US"/>
        </a:p>
      </dgm:t>
    </dgm:pt>
    <dgm:pt modelId="{340873EB-388E-E94F-9709-492CE7545E42}" type="sibTrans" cxnId="{8385F362-6045-794D-BE2A-059172DE367E}">
      <dgm:prSet/>
      <dgm:spPr/>
      <dgm:t>
        <a:bodyPr/>
        <a:lstStyle/>
        <a:p>
          <a:endParaRPr lang="en-US"/>
        </a:p>
      </dgm:t>
    </dgm:pt>
    <dgm:pt modelId="{26BC7139-7B72-6B4A-8CD1-5E5C6BF374F1}">
      <dgm:prSet phldrT="[Text]"/>
      <dgm:spPr/>
      <dgm:t>
        <a:bodyPr/>
        <a:lstStyle/>
        <a:p>
          <a:r>
            <a:rPr lang="en-US" dirty="0" smtClean="0"/>
            <a:t>Action 1</a:t>
          </a:r>
          <a:endParaRPr lang="en-US" dirty="0"/>
        </a:p>
      </dgm:t>
    </dgm:pt>
    <dgm:pt modelId="{B4E3A558-D4F9-FF4D-A773-2D52F27817E4}" type="parTrans" cxnId="{EBA3E558-9290-B643-B071-6A325D5B4642}">
      <dgm:prSet/>
      <dgm:spPr/>
      <dgm:t>
        <a:bodyPr/>
        <a:lstStyle/>
        <a:p>
          <a:endParaRPr lang="en-US"/>
        </a:p>
      </dgm:t>
    </dgm:pt>
    <dgm:pt modelId="{B1A78C6D-3C73-CC42-B7F6-7994044E5816}" type="sibTrans" cxnId="{EBA3E558-9290-B643-B071-6A325D5B4642}">
      <dgm:prSet/>
      <dgm:spPr/>
      <dgm:t>
        <a:bodyPr/>
        <a:lstStyle/>
        <a:p>
          <a:endParaRPr lang="en-US"/>
        </a:p>
      </dgm:t>
    </dgm:pt>
    <dgm:pt modelId="{C0DACA00-9169-3649-B37F-44E1FA38E39C}">
      <dgm:prSet phldrT="[Text]"/>
      <dgm:spPr/>
      <dgm:t>
        <a:bodyPr/>
        <a:lstStyle/>
        <a:p>
          <a:r>
            <a:rPr lang="en-US" dirty="0" smtClean="0"/>
            <a:t>Action 2</a:t>
          </a:r>
          <a:endParaRPr lang="en-US" dirty="0"/>
        </a:p>
      </dgm:t>
    </dgm:pt>
    <dgm:pt modelId="{BBDB8588-E83E-AE4E-903D-FB6DB8E82083}" type="parTrans" cxnId="{1357ECD3-DF70-3F42-AA61-5F2E2E7D08D1}">
      <dgm:prSet/>
      <dgm:spPr/>
      <dgm:t>
        <a:bodyPr/>
        <a:lstStyle/>
        <a:p>
          <a:endParaRPr lang="en-US"/>
        </a:p>
      </dgm:t>
    </dgm:pt>
    <dgm:pt modelId="{A4BAC1A5-A1A3-CB40-95FC-73C718B7CFB6}" type="sibTrans" cxnId="{1357ECD3-DF70-3F42-AA61-5F2E2E7D08D1}">
      <dgm:prSet/>
      <dgm:spPr/>
      <dgm:t>
        <a:bodyPr/>
        <a:lstStyle/>
        <a:p>
          <a:endParaRPr lang="en-US"/>
        </a:p>
      </dgm:t>
    </dgm:pt>
    <dgm:pt modelId="{DC392EA2-735D-0F45-BB05-B9DBCAAACC91}">
      <dgm:prSet phldrT="[Text]"/>
      <dgm:spPr/>
      <dgm:t>
        <a:bodyPr/>
        <a:lstStyle/>
        <a:p>
          <a:r>
            <a:rPr lang="en-US" dirty="0" smtClean="0"/>
            <a:t>Campus Admin</a:t>
          </a:r>
          <a:endParaRPr lang="en-US" dirty="0"/>
        </a:p>
      </dgm:t>
    </dgm:pt>
    <dgm:pt modelId="{AA90F95A-54A7-9E40-B580-C99E10FECB9A}" type="parTrans" cxnId="{45B6D356-7CDF-404A-A399-0A641F961A25}">
      <dgm:prSet/>
      <dgm:spPr/>
      <dgm:t>
        <a:bodyPr/>
        <a:lstStyle/>
        <a:p>
          <a:endParaRPr lang="en-US"/>
        </a:p>
      </dgm:t>
    </dgm:pt>
    <dgm:pt modelId="{A4DDA5F6-61AF-E749-81F9-A6EA9EA25561}" type="sibTrans" cxnId="{45B6D356-7CDF-404A-A399-0A641F961A25}">
      <dgm:prSet/>
      <dgm:spPr/>
      <dgm:t>
        <a:bodyPr/>
        <a:lstStyle/>
        <a:p>
          <a:endParaRPr lang="en-US"/>
        </a:p>
      </dgm:t>
    </dgm:pt>
    <dgm:pt modelId="{BB81F9D8-515D-9F4D-8FAB-7927D1B9C891}">
      <dgm:prSet phldrT="[Text]"/>
      <dgm:spPr/>
      <dgm:t>
        <a:bodyPr/>
        <a:lstStyle/>
        <a:p>
          <a:r>
            <a:rPr lang="en-US" dirty="0" smtClean="0"/>
            <a:t>Action 1</a:t>
          </a:r>
          <a:endParaRPr lang="en-US" dirty="0"/>
        </a:p>
      </dgm:t>
    </dgm:pt>
    <dgm:pt modelId="{B4C3CB20-C071-E64B-8B75-5B595173B50D}" type="parTrans" cxnId="{2D644FB1-FF68-434A-BAC4-54FC99BCCB1A}">
      <dgm:prSet/>
      <dgm:spPr/>
      <dgm:t>
        <a:bodyPr/>
        <a:lstStyle/>
        <a:p>
          <a:endParaRPr lang="en-US"/>
        </a:p>
      </dgm:t>
    </dgm:pt>
    <dgm:pt modelId="{783DA87B-4C21-2743-97B4-C60B613083F5}" type="sibTrans" cxnId="{2D644FB1-FF68-434A-BAC4-54FC99BCCB1A}">
      <dgm:prSet/>
      <dgm:spPr/>
      <dgm:t>
        <a:bodyPr/>
        <a:lstStyle/>
        <a:p>
          <a:endParaRPr lang="en-US"/>
        </a:p>
      </dgm:t>
    </dgm:pt>
    <dgm:pt modelId="{2A9DB820-2E0A-B043-BE57-60D151753BD9}">
      <dgm:prSet phldrT="[Text]"/>
      <dgm:spPr/>
      <dgm:t>
        <a:bodyPr/>
        <a:lstStyle/>
        <a:p>
          <a:r>
            <a:rPr lang="en-US" dirty="0" smtClean="0"/>
            <a:t>Action 3</a:t>
          </a:r>
          <a:endParaRPr lang="en-US" dirty="0"/>
        </a:p>
      </dgm:t>
    </dgm:pt>
    <dgm:pt modelId="{F28560FA-2A53-9242-A070-1FBE37FFEB7E}" type="parTrans" cxnId="{4AC25D8A-5FAA-8A47-8728-CEB18887D08C}">
      <dgm:prSet/>
      <dgm:spPr/>
      <dgm:t>
        <a:bodyPr/>
        <a:lstStyle/>
        <a:p>
          <a:endParaRPr lang="en-US"/>
        </a:p>
      </dgm:t>
    </dgm:pt>
    <dgm:pt modelId="{932B7C95-7369-E642-B2D5-903E0BA92F61}" type="sibTrans" cxnId="{4AC25D8A-5FAA-8A47-8728-CEB18887D08C}">
      <dgm:prSet/>
      <dgm:spPr/>
      <dgm:t>
        <a:bodyPr/>
        <a:lstStyle/>
        <a:p>
          <a:endParaRPr lang="en-US"/>
        </a:p>
      </dgm:t>
    </dgm:pt>
    <dgm:pt modelId="{C9245098-6637-0846-824A-F6706321D1AC}">
      <dgm:prSet phldrT="[Text]"/>
      <dgm:spPr/>
      <dgm:t>
        <a:bodyPr/>
        <a:lstStyle/>
        <a:p>
          <a:r>
            <a:rPr lang="en-US" dirty="0" smtClean="0"/>
            <a:t>Action 3</a:t>
          </a:r>
          <a:endParaRPr lang="en-US" dirty="0"/>
        </a:p>
      </dgm:t>
    </dgm:pt>
    <dgm:pt modelId="{90E3457D-DADE-9B4D-8ABF-14DFF313E009}" type="parTrans" cxnId="{B2A1C5E4-00D8-E347-A349-EF6DA76334CE}">
      <dgm:prSet/>
      <dgm:spPr/>
      <dgm:t>
        <a:bodyPr/>
        <a:lstStyle/>
        <a:p>
          <a:endParaRPr lang="en-US"/>
        </a:p>
      </dgm:t>
    </dgm:pt>
    <dgm:pt modelId="{4B5CCF74-26D1-D149-9C5C-067CA714A187}" type="sibTrans" cxnId="{B2A1C5E4-00D8-E347-A349-EF6DA76334CE}">
      <dgm:prSet/>
      <dgm:spPr/>
      <dgm:t>
        <a:bodyPr/>
        <a:lstStyle/>
        <a:p>
          <a:endParaRPr lang="en-US"/>
        </a:p>
      </dgm:t>
    </dgm:pt>
    <dgm:pt modelId="{D3282E7F-28B5-C84A-A359-2CC964C8D7F4}">
      <dgm:prSet phldrT="[Text]"/>
      <dgm:spPr/>
      <dgm:t>
        <a:bodyPr/>
        <a:lstStyle/>
        <a:p>
          <a:r>
            <a:rPr lang="en-US" dirty="0" smtClean="0"/>
            <a:t>Action 4</a:t>
          </a:r>
          <a:endParaRPr lang="en-US" dirty="0"/>
        </a:p>
      </dgm:t>
    </dgm:pt>
    <dgm:pt modelId="{472F90FE-8EE9-AD43-B7D4-8ED59C84BCED}" type="parTrans" cxnId="{F53CFDB7-4743-4D49-A5D8-FD5AE5818C4C}">
      <dgm:prSet/>
      <dgm:spPr/>
      <dgm:t>
        <a:bodyPr/>
        <a:lstStyle/>
        <a:p>
          <a:endParaRPr lang="en-US"/>
        </a:p>
      </dgm:t>
    </dgm:pt>
    <dgm:pt modelId="{1C46B8C0-59E1-614F-98C1-78898F4F0EC1}" type="sibTrans" cxnId="{F53CFDB7-4743-4D49-A5D8-FD5AE5818C4C}">
      <dgm:prSet/>
      <dgm:spPr/>
      <dgm:t>
        <a:bodyPr/>
        <a:lstStyle/>
        <a:p>
          <a:endParaRPr lang="en-US"/>
        </a:p>
      </dgm:t>
    </dgm:pt>
    <dgm:pt modelId="{EE5969D4-02EF-0C45-AD86-94B0E8694F2E}">
      <dgm:prSet phldrT="[Text]"/>
      <dgm:spPr/>
      <dgm:t>
        <a:bodyPr/>
        <a:lstStyle/>
        <a:p>
          <a:r>
            <a:rPr lang="en-US" dirty="0" smtClean="0"/>
            <a:t>Action 2</a:t>
          </a:r>
          <a:endParaRPr lang="en-US" dirty="0"/>
        </a:p>
      </dgm:t>
    </dgm:pt>
    <dgm:pt modelId="{4ADD5BA4-1B4C-674F-B798-4A4EB69ED94C}" type="parTrans" cxnId="{AD4CEBF3-959A-9D49-8E49-D88804921E09}">
      <dgm:prSet/>
      <dgm:spPr/>
      <dgm:t>
        <a:bodyPr/>
        <a:lstStyle/>
        <a:p>
          <a:endParaRPr lang="en-US"/>
        </a:p>
      </dgm:t>
    </dgm:pt>
    <dgm:pt modelId="{55063BEA-F51D-9E48-A7F1-BB1F537B46BF}" type="sibTrans" cxnId="{AD4CEBF3-959A-9D49-8E49-D88804921E09}">
      <dgm:prSet/>
      <dgm:spPr/>
      <dgm:t>
        <a:bodyPr/>
        <a:lstStyle/>
        <a:p>
          <a:endParaRPr lang="en-US"/>
        </a:p>
      </dgm:t>
    </dgm:pt>
    <dgm:pt modelId="{1A44A530-0C15-2F49-B114-C6B55A507CCF}">
      <dgm:prSet phldrT="[Text]"/>
      <dgm:spPr/>
      <dgm:t>
        <a:bodyPr/>
        <a:lstStyle/>
        <a:p>
          <a:r>
            <a:rPr lang="en-US" dirty="0" smtClean="0"/>
            <a:t>Action 4</a:t>
          </a:r>
          <a:endParaRPr lang="en-US" dirty="0"/>
        </a:p>
      </dgm:t>
    </dgm:pt>
    <dgm:pt modelId="{EE585B25-1201-7442-91A6-C9339EB6A85A}" type="parTrans" cxnId="{15EF3DEA-692C-E349-B249-C6798942887B}">
      <dgm:prSet/>
      <dgm:spPr/>
      <dgm:t>
        <a:bodyPr/>
        <a:lstStyle/>
        <a:p>
          <a:endParaRPr lang="en-US"/>
        </a:p>
      </dgm:t>
    </dgm:pt>
    <dgm:pt modelId="{F4ADC15C-C15D-D940-BC88-99EEE3ABFCC5}" type="sibTrans" cxnId="{15EF3DEA-692C-E349-B249-C6798942887B}">
      <dgm:prSet/>
      <dgm:spPr/>
      <dgm:t>
        <a:bodyPr/>
        <a:lstStyle/>
        <a:p>
          <a:endParaRPr lang="en-US"/>
        </a:p>
      </dgm:t>
    </dgm:pt>
    <dgm:pt modelId="{C8B2AA35-E415-B84C-A9F9-46E9208F5AF0}" type="pres">
      <dgm:prSet presAssocID="{3598DFE4-63CA-9245-887B-0A36F262DB57}" presName="Name0" presStyleCnt="0">
        <dgm:presLayoutVars>
          <dgm:dir/>
          <dgm:animLvl val="lvl"/>
          <dgm:resizeHandles val="exact"/>
        </dgm:presLayoutVars>
      </dgm:prSet>
      <dgm:spPr/>
      <dgm:t>
        <a:bodyPr/>
        <a:lstStyle/>
        <a:p>
          <a:endParaRPr lang="en-US"/>
        </a:p>
      </dgm:t>
    </dgm:pt>
    <dgm:pt modelId="{56F7B2D2-3211-D74A-94D1-4DF19A206722}" type="pres">
      <dgm:prSet presAssocID="{F82DDDA6-D1FC-6E42-8F4B-54F1A7366884}" presName="vertFlow" presStyleCnt="0"/>
      <dgm:spPr/>
    </dgm:pt>
    <dgm:pt modelId="{E6B689E1-F325-E840-8D73-DD0EC213F77D}" type="pres">
      <dgm:prSet presAssocID="{F82DDDA6-D1FC-6E42-8F4B-54F1A7366884}" presName="header" presStyleLbl="node1" presStyleIdx="0" presStyleCnt="2"/>
      <dgm:spPr/>
      <dgm:t>
        <a:bodyPr/>
        <a:lstStyle/>
        <a:p>
          <a:endParaRPr lang="en-US"/>
        </a:p>
      </dgm:t>
    </dgm:pt>
    <dgm:pt modelId="{9FB0BC1F-99FA-9845-B2CA-708986EF0A21}" type="pres">
      <dgm:prSet presAssocID="{B4E3A558-D4F9-FF4D-A773-2D52F27817E4}" presName="parTrans" presStyleLbl="sibTrans2D1" presStyleIdx="0" presStyleCnt="8"/>
      <dgm:spPr/>
      <dgm:t>
        <a:bodyPr/>
        <a:lstStyle/>
        <a:p>
          <a:endParaRPr lang="en-US"/>
        </a:p>
      </dgm:t>
    </dgm:pt>
    <dgm:pt modelId="{96F3523E-4B5D-F549-8FA1-5C6282A91C4A}" type="pres">
      <dgm:prSet presAssocID="{26BC7139-7B72-6B4A-8CD1-5E5C6BF374F1}" presName="child" presStyleLbl="alignAccFollowNode1" presStyleIdx="0" presStyleCnt="8">
        <dgm:presLayoutVars>
          <dgm:chMax val="0"/>
          <dgm:bulletEnabled val="1"/>
        </dgm:presLayoutVars>
      </dgm:prSet>
      <dgm:spPr/>
      <dgm:t>
        <a:bodyPr/>
        <a:lstStyle/>
        <a:p>
          <a:endParaRPr lang="en-US"/>
        </a:p>
      </dgm:t>
    </dgm:pt>
    <dgm:pt modelId="{6BC25F1A-6791-8641-9BDB-6CE89D275814}" type="pres">
      <dgm:prSet presAssocID="{B1A78C6D-3C73-CC42-B7F6-7994044E5816}" presName="sibTrans" presStyleLbl="sibTrans2D1" presStyleIdx="1" presStyleCnt="8"/>
      <dgm:spPr/>
      <dgm:t>
        <a:bodyPr/>
        <a:lstStyle/>
        <a:p>
          <a:endParaRPr lang="en-US"/>
        </a:p>
      </dgm:t>
    </dgm:pt>
    <dgm:pt modelId="{40873F64-49AC-CA49-A060-723DEBA2D571}" type="pres">
      <dgm:prSet presAssocID="{C0DACA00-9169-3649-B37F-44E1FA38E39C}" presName="child" presStyleLbl="alignAccFollowNode1" presStyleIdx="1" presStyleCnt="8">
        <dgm:presLayoutVars>
          <dgm:chMax val="0"/>
          <dgm:bulletEnabled val="1"/>
        </dgm:presLayoutVars>
      </dgm:prSet>
      <dgm:spPr/>
      <dgm:t>
        <a:bodyPr/>
        <a:lstStyle/>
        <a:p>
          <a:endParaRPr lang="en-US"/>
        </a:p>
      </dgm:t>
    </dgm:pt>
    <dgm:pt modelId="{FB4CFD99-E385-2A46-8264-F4FFFD44ECCC}" type="pres">
      <dgm:prSet presAssocID="{A4BAC1A5-A1A3-CB40-95FC-73C718B7CFB6}" presName="sibTrans" presStyleLbl="sibTrans2D1" presStyleIdx="2" presStyleCnt="8"/>
      <dgm:spPr/>
      <dgm:t>
        <a:bodyPr/>
        <a:lstStyle/>
        <a:p>
          <a:endParaRPr lang="en-US"/>
        </a:p>
      </dgm:t>
    </dgm:pt>
    <dgm:pt modelId="{FC8ACD35-1111-C342-8187-E747B3B94201}" type="pres">
      <dgm:prSet presAssocID="{C9245098-6637-0846-824A-F6706321D1AC}" presName="child" presStyleLbl="alignAccFollowNode1" presStyleIdx="2" presStyleCnt="8">
        <dgm:presLayoutVars>
          <dgm:chMax val="0"/>
          <dgm:bulletEnabled val="1"/>
        </dgm:presLayoutVars>
      </dgm:prSet>
      <dgm:spPr/>
      <dgm:t>
        <a:bodyPr/>
        <a:lstStyle/>
        <a:p>
          <a:endParaRPr lang="en-US"/>
        </a:p>
      </dgm:t>
    </dgm:pt>
    <dgm:pt modelId="{F26868B8-1BF4-0048-9748-5D246364A58A}" type="pres">
      <dgm:prSet presAssocID="{4B5CCF74-26D1-D149-9C5C-067CA714A187}" presName="sibTrans" presStyleLbl="sibTrans2D1" presStyleIdx="3" presStyleCnt="8"/>
      <dgm:spPr/>
      <dgm:t>
        <a:bodyPr/>
        <a:lstStyle/>
        <a:p>
          <a:endParaRPr lang="en-US"/>
        </a:p>
      </dgm:t>
    </dgm:pt>
    <dgm:pt modelId="{BCACF7FA-E29F-9840-9FE5-C6193AD819B5}" type="pres">
      <dgm:prSet presAssocID="{D3282E7F-28B5-C84A-A359-2CC964C8D7F4}" presName="child" presStyleLbl="alignAccFollowNode1" presStyleIdx="3" presStyleCnt="8">
        <dgm:presLayoutVars>
          <dgm:chMax val="0"/>
          <dgm:bulletEnabled val="1"/>
        </dgm:presLayoutVars>
      </dgm:prSet>
      <dgm:spPr/>
      <dgm:t>
        <a:bodyPr/>
        <a:lstStyle/>
        <a:p>
          <a:endParaRPr lang="en-US"/>
        </a:p>
      </dgm:t>
    </dgm:pt>
    <dgm:pt modelId="{3DBDEAD9-2CD7-6949-B22D-502964945B65}" type="pres">
      <dgm:prSet presAssocID="{F82DDDA6-D1FC-6E42-8F4B-54F1A7366884}" presName="hSp" presStyleCnt="0"/>
      <dgm:spPr/>
    </dgm:pt>
    <dgm:pt modelId="{58CC1F46-4F8C-E345-AE9A-98B25CF0CC47}" type="pres">
      <dgm:prSet presAssocID="{DC392EA2-735D-0F45-BB05-B9DBCAAACC91}" presName="vertFlow" presStyleCnt="0"/>
      <dgm:spPr/>
    </dgm:pt>
    <dgm:pt modelId="{D9EF701E-E9A5-5C45-8CEA-7D730B3B761C}" type="pres">
      <dgm:prSet presAssocID="{DC392EA2-735D-0F45-BB05-B9DBCAAACC91}" presName="header" presStyleLbl="node1" presStyleIdx="1" presStyleCnt="2"/>
      <dgm:spPr/>
      <dgm:t>
        <a:bodyPr/>
        <a:lstStyle/>
        <a:p>
          <a:endParaRPr lang="en-US"/>
        </a:p>
      </dgm:t>
    </dgm:pt>
    <dgm:pt modelId="{D12396B3-899A-7647-86FA-261BD9DD6795}" type="pres">
      <dgm:prSet presAssocID="{B4C3CB20-C071-E64B-8B75-5B595173B50D}" presName="parTrans" presStyleLbl="sibTrans2D1" presStyleIdx="4" presStyleCnt="8"/>
      <dgm:spPr/>
      <dgm:t>
        <a:bodyPr/>
        <a:lstStyle/>
        <a:p>
          <a:endParaRPr lang="en-US"/>
        </a:p>
      </dgm:t>
    </dgm:pt>
    <dgm:pt modelId="{4B1DD835-DDD2-2C45-842E-610D1138930D}" type="pres">
      <dgm:prSet presAssocID="{BB81F9D8-515D-9F4D-8FAB-7927D1B9C891}" presName="child" presStyleLbl="alignAccFollowNode1" presStyleIdx="4" presStyleCnt="8">
        <dgm:presLayoutVars>
          <dgm:chMax val="0"/>
          <dgm:bulletEnabled val="1"/>
        </dgm:presLayoutVars>
      </dgm:prSet>
      <dgm:spPr/>
      <dgm:t>
        <a:bodyPr/>
        <a:lstStyle/>
        <a:p>
          <a:endParaRPr lang="en-US"/>
        </a:p>
      </dgm:t>
    </dgm:pt>
    <dgm:pt modelId="{EF4D8D4C-B377-F94C-AEBA-5D1C3D3869F4}" type="pres">
      <dgm:prSet presAssocID="{783DA87B-4C21-2743-97B4-C60B613083F5}" presName="sibTrans" presStyleLbl="sibTrans2D1" presStyleIdx="5" presStyleCnt="8"/>
      <dgm:spPr/>
      <dgm:t>
        <a:bodyPr/>
        <a:lstStyle/>
        <a:p>
          <a:endParaRPr lang="en-US"/>
        </a:p>
      </dgm:t>
    </dgm:pt>
    <dgm:pt modelId="{1E04FC27-389C-F146-A699-5D4BA483011E}" type="pres">
      <dgm:prSet presAssocID="{EE5969D4-02EF-0C45-AD86-94B0E8694F2E}" presName="child" presStyleLbl="alignAccFollowNode1" presStyleIdx="5" presStyleCnt="8">
        <dgm:presLayoutVars>
          <dgm:chMax val="0"/>
          <dgm:bulletEnabled val="1"/>
        </dgm:presLayoutVars>
      </dgm:prSet>
      <dgm:spPr/>
      <dgm:t>
        <a:bodyPr/>
        <a:lstStyle/>
        <a:p>
          <a:endParaRPr lang="en-US"/>
        </a:p>
      </dgm:t>
    </dgm:pt>
    <dgm:pt modelId="{01CB0196-006C-214F-B125-C64CF714DE64}" type="pres">
      <dgm:prSet presAssocID="{55063BEA-F51D-9E48-A7F1-BB1F537B46BF}" presName="sibTrans" presStyleLbl="sibTrans2D1" presStyleIdx="6" presStyleCnt="8"/>
      <dgm:spPr/>
      <dgm:t>
        <a:bodyPr/>
        <a:lstStyle/>
        <a:p>
          <a:endParaRPr lang="en-US"/>
        </a:p>
      </dgm:t>
    </dgm:pt>
    <dgm:pt modelId="{017C379F-1C37-3840-836A-939EF94669D3}" type="pres">
      <dgm:prSet presAssocID="{2A9DB820-2E0A-B043-BE57-60D151753BD9}" presName="child" presStyleLbl="alignAccFollowNode1" presStyleIdx="6" presStyleCnt="8">
        <dgm:presLayoutVars>
          <dgm:chMax val="0"/>
          <dgm:bulletEnabled val="1"/>
        </dgm:presLayoutVars>
      </dgm:prSet>
      <dgm:spPr/>
      <dgm:t>
        <a:bodyPr/>
        <a:lstStyle/>
        <a:p>
          <a:endParaRPr lang="en-US"/>
        </a:p>
      </dgm:t>
    </dgm:pt>
    <dgm:pt modelId="{E98EF153-3AB7-1F42-A816-812BDDB9EE05}" type="pres">
      <dgm:prSet presAssocID="{932B7C95-7369-E642-B2D5-903E0BA92F61}" presName="sibTrans" presStyleLbl="sibTrans2D1" presStyleIdx="7" presStyleCnt="8"/>
      <dgm:spPr/>
      <dgm:t>
        <a:bodyPr/>
        <a:lstStyle/>
        <a:p>
          <a:endParaRPr lang="en-US"/>
        </a:p>
      </dgm:t>
    </dgm:pt>
    <dgm:pt modelId="{5CAF0975-421A-4144-8F78-E54B9616FBE7}" type="pres">
      <dgm:prSet presAssocID="{1A44A530-0C15-2F49-B114-C6B55A507CCF}" presName="child" presStyleLbl="alignAccFollowNode1" presStyleIdx="7" presStyleCnt="8">
        <dgm:presLayoutVars>
          <dgm:chMax val="0"/>
          <dgm:bulletEnabled val="1"/>
        </dgm:presLayoutVars>
      </dgm:prSet>
      <dgm:spPr/>
      <dgm:t>
        <a:bodyPr/>
        <a:lstStyle/>
        <a:p>
          <a:endParaRPr lang="en-US"/>
        </a:p>
      </dgm:t>
    </dgm:pt>
  </dgm:ptLst>
  <dgm:cxnLst>
    <dgm:cxn modelId="{25A222ED-CAEE-7F44-9B7C-067A845B84B0}" type="presOf" srcId="{55063BEA-F51D-9E48-A7F1-BB1F537B46BF}" destId="{01CB0196-006C-214F-B125-C64CF714DE64}" srcOrd="0" destOrd="0" presId="urn:microsoft.com/office/officeart/2005/8/layout/lProcess1"/>
    <dgm:cxn modelId="{B92D2C19-AA5E-934A-B377-66EFD3AB7376}" type="presOf" srcId="{932B7C95-7369-E642-B2D5-903E0BA92F61}" destId="{E98EF153-3AB7-1F42-A816-812BDDB9EE05}" srcOrd="0" destOrd="0" presId="urn:microsoft.com/office/officeart/2005/8/layout/lProcess1"/>
    <dgm:cxn modelId="{45B6D356-7CDF-404A-A399-0A641F961A25}" srcId="{3598DFE4-63CA-9245-887B-0A36F262DB57}" destId="{DC392EA2-735D-0F45-BB05-B9DBCAAACC91}" srcOrd="1" destOrd="0" parTransId="{AA90F95A-54A7-9E40-B580-C99E10FECB9A}" sibTransId="{A4DDA5F6-61AF-E749-81F9-A6EA9EA25561}"/>
    <dgm:cxn modelId="{1357ECD3-DF70-3F42-AA61-5F2E2E7D08D1}" srcId="{F82DDDA6-D1FC-6E42-8F4B-54F1A7366884}" destId="{C0DACA00-9169-3649-B37F-44E1FA38E39C}" srcOrd="1" destOrd="0" parTransId="{BBDB8588-E83E-AE4E-903D-FB6DB8E82083}" sibTransId="{A4BAC1A5-A1A3-CB40-95FC-73C718B7CFB6}"/>
    <dgm:cxn modelId="{3C859AE8-FC31-1441-9584-08BFA1BE099B}" type="presOf" srcId="{26BC7139-7B72-6B4A-8CD1-5E5C6BF374F1}" destId="{96F3523E-4B5D-F549-8FA1-5C6282A91C4A}" srcOrd="0" destOrd="0" presId="urn:microsoft.com/office/officeart/2005/8/layout/lProcess1"/>
    <dgm:cxn modelId="{8385F362-6045-794D-BE2A-059172DE367E}" srcId="{3598DFE4-63CA-9245-887B-0A36F262DB57}" destId="{F82DDDA6-D1FC-6E42-8F4B-54F1A7366884}" srcOrd="0" destOrd="0" parTransId="{FB3AD5F7-9E4B-A24F-BF3F-EA06CF50D897}" sibTransId="{340873EB-388E-E94F-9709-492CE7545E42}"/>
    <dgm:cxn modelId="{C69F6453-9822-D54D-9C42-9E5C01602287}" type="presOf" srcId="{1A44A530-0C15-2F49-B114-C6B55A507CCF}" destId="{5CAF0975-421A-4144-8F78-E54B9616FBE7}" srcOrd="0" destOrd="0" presId="urn:microsoft.com/office/officeart/2005/8/layout/lProcess1"/>
    <dgm:cxn modelId="{AD4CEBF3-959A-9D49-8E49-D88804921E09}" srcId="{DC392EA2-735D-0F45-BB05-B9DBCAAACC91}" destId="{EE5969D4-02EF-0C45-AD86-94B0E8694F2E}" srcOrd="1" destOrd="0" parTransId="{4ADD5BA4-1B4C-674F-B798-4A4EB69ED94C}" sibTransId="{55063BEA-F51D-9E48-A7F1-BB1F537B46BF}"/>
    <dgm:cxn modelId="{C408E789-D765-5844-9739-690E7D50E850}" type="presOf" srcId="{C9245098-6637-0846-824A-F6706321D1AC}" destId="{FC8ACD35-1111-C342-8187-E747B3B94201}" srcOrd="0" destOrd="0" presId="urn:microsoft.com/office/officeart/2005/8/layout/lProcess1"/>
    <dgm:cxn modelId="{2D644FB1-FF68-434A-BAC4-54FC99BCCB1A}" srcId="{DC392EA2-735D-0F45-BB05-B9DBCAAACC91}" destId="{BB81F9D8-515D-9F4D-8FAB-7927D1B9C891}" srcOrd="0" destOrd="0" parTransId="{B4C3CB20-C071-E64B-8B75-5B595173B50D}" sibTransId="{783DA87B-4C21-2743-97B4-C60B613083F5}"/>
    <dgm:cxn modelId="{F179F2CE-18C2-454A-AF26-5AAA1EC2CF25}" type="presOf" srcId="{F82DDDA6-D1FC-6E42-8F4B-54F1A7366884}" destId="{E6B689E1-F325-E840-8D73-DD0EC213F77D}" srcOrd="0" destOrd="0" presId="urn:microsoft.com/office/officeart/2005/8/layout/lProcess1"/>
    <dgm:cxn modelId="{6A5880BB-13AB-9B47-9B5C-14BBD0C1664D}" type="presOf" srcId="{3598DFE4-63CA-9245-887B-0A36F262DB57}" destId="{C8B2AA35-E415-B84C-A9F9-46E9208F5AF0}" srcOrd="0" destOrd="0" presId="urn:microsoft.com/office/officeart/2005/8/layout/lProcess1"/>
    <dgm:cxn modelId="{F53CFDB7-4743-4D49-A5D8-FD5AE5818C4C}" srcId="{F82DDDA6-D1FC-6E42-8F4B-54F1A7366884}" destId="{D3282E7F-28B5-C84A-A359-2CC964C8D7F4}" srcOrd="3" destOrd="0" parTransId="{472F90FE-8EE9-AD43-B7D4-8ED59C84BCED}" sibTransId="{1C46B8C0-59E1-614F-98C1-78898F4F0EC1}"/>
    <dgm:cxn modelId="{15EF3DEA-692C-E349-B249-C6798942887B}" srcId="{DC392EA2-735D-0F45-BB05-B9DBCAAACC91}" destId="{1A44A530-0C15-2F49-B114-C6B55A507CCF}" srcOrd="3" destOrd="0" parTransId="{EE585B25-1201-7442-91A6-C9339EB6A85A}" sibTransId="{F4ADC15C-C15D-D940-BC88-99EEE3ABFCC5}"/>
    <dgm:cxn modelId="{72E65AE1-5ACB-4D41-A860-6C58F45691FE}" type="presOf" srcId="{B4C3CB20-C071-E64B-8B75-5B595173B50D}" destId="{D12396B3-899A-7647-86FA-261BD9DD6795}" srcOrd="0" destOrd="0" presId="urn:microsoft.com/office/officeart/2005/8/layout/lProcess1"/>
    <dgm:cxn modelId="{9075B633-CA1C-5141-BF4B-33AE7A3C7DB1}" type="presOf" srcId="{2A9DB820-2E0A-B043-BE57-60D151753BD9}" destId="{017C379F-1C37-3840-836A-939EF94669D3}" srcOrd="0" destOrd="0" presId="urn:microsoft.com/office/officeart/2005/8/layout/lProcess1"/>
    <dgm:cxn modelId="{0B5CBD9D-E447-894D-B0A7-95505E2BA497}" type="presOf" srcId="{B1A78C6D-3C73-CC42-B7F6-7994044E5816}" destId="{6BC25F1A-6791-8641-9BDB-6CE89D275814}" srcOrd="0" destOrd="0" presId="urn:microsoft.com/office/officeart/2005/8/layout/lProcess1"/>
    <dgm:cxn modelId="{37212111-1DD6-C544-BA8E-960ABEB77001}" type="presOf" srcId="{DC392EA2-735D-0F45-BB05-B9DBCAAACC91}" destId="{D9EF701E-E9A5-5C45-8CEA-7D730B3B761C}" srcOrd="0" destOrd="0" presId="urn:microsoft.com/office/officeart/2005/8/layout/lProcess1"/>
    <dgm:cxn modelId="{B8E90064-14BF-EA40-9654-513A16217482}" type="presOf" srcId="{BB81F9D8-515D-9F4D-8FAB-7927D1B9C891}" destId="{4B1DD835-DDD2-2C45-842E-610D1138930D}" srcOrd="0" destOrd="0" presId="urn:microsoft.com/office/officeart/2005/8/layout/lProcess1"/>
    <dgm:cxn modelId="{CDCF4FB6-A96B-9B4A-BE66-974EE1B9205D}" type="presOf" srcId="{4B5CCF74-26D1-D149-9C5C-067CA714A187}" destId="{F26868B8-1BF4-0048-9748-5D246364A58A}" srcOrd="0" destOrd="0" presId="urn:microsoft.com/office/officeart/2005/8/layout/lProcess1"/>
    <dgm:cxn modelId="{4BCED45A-67CA-F74A-ABFB-647C8688E4A4}" type="presOf" srcId="{A4BAC1A5-A1A3-CB40-95FC-73C718B7CFB6}" destId="{FB4CFD99-E385-2A46-8264-F4FFFD44ECCC}" srcOrd="0" destOrd="0" presId="urn:microsoft.com/office/officeart/2005/8/layout/lProcess1"/>
    <dgm:cxn modelId="{5DEDC8FB-52C5-4D4F-9501-51E9F18307C0}" type="presOf" srcId="{B4E3A558-D4F9-FF4D-A773-2D52F27817E4}" destId="{9FB0BC1F-99FA-9845-B2CA-708986EF0A21}" srcOrd="0" destOrd="0" presId="urn:microsoft.com/office/officeart/2005/8/layout/lProcess1"/>
    <dgm:cxn modelId="{99B547D7-1A2B-7B4C-AFAE-806A5203DE5F}" type="presOf" srcId="{C0DACA00-9169-3649-B37F-44E1FA38E39C}" destId="{40873F64-49AC-CA49-A060-723DEBA2D571}" srcOrd="0" destOrd="0" presId="urn:microsoft.com/office/officeart/2005/8/layout/lProcess1"/>
    <dgm:cxn modelId="{3B328BE1-CD2F-E04C-A1EE-9A14C7275B72}" type="presOf" srcId="{D3282E7F-28B5-C84A-A359-2CC964C8D7F4}" destId="{BCACF7FA-E29F-9840-9FE5-C6193AD819B5}" srcOrd="0" destOrd="0" presId="urn:microsoft.com/office/officeart/2005/8/layout/lProcess1"/>
    <dgm:cxn modelId="{B2A1C5E4-00D8-E347-A349-EF6DA76334CE}" srcId="{F82DDDA6-D1FC-6E42-8F4B-54F1A7366884}" destId="{C9245098-6637-0846-824A-F6706321D1AC}" srcOrd="2" destOrd="0" parTransId="{90E3457D-DADE-9B4D-8ABF-14DFF313E009}" sibTransId="{4B5CCF74-26D1-D149-9C5C-067CA714A187}"/>
    <dgm:cxn modelId="{EBA3E558-9290-B643-B071-6A325D5B4642}" srcId="{F82DDDA6-D1FC-6E42-8F4B-54F1A7366884}" destId="{26BC7139-7B72-6B4A-8CD1-5E5C6BF374F1}" srcOrd="0" destOrd="0" parTransId="{B4E3A558-D4F9-FF4D-A773-2D52F27817E4}" sibTransId="{B1A78C6D-3C73-CC42-B7F6-7994044E5816}"/>
    <dgm:cxn modelId="{4AC25D8A-5FAA-8A47-8728-CEB18887D08C}" srcId="{DC392EA2-735D-0F45-BB05-B9DBCAAACC91}" destId="{2A9DB820-2E0A-B043-BE57-60D151753BD9}" srcOrd="2" destOrd="0" parTransId="{F28560FA-2A53-9242-A070-1FBE37FFEB7E}" sibTransId="{932B7C95-7369-E642-B2D5-903E0BA92F61}"/>
    <dgm:cxn modelId="{A1BD7261-C60D-E244-9250-2D247EBD9335}" type="presOf" srcId="{EE5969D4-02EF-0C45-AD86-94B0E8694F2E}" destId="{1E04FC27-389C-F146-A699-5D4BA483011E}" srcOrd="0" destOrd="0" presId="urn:microsoft.com/office/officeart/2005/8/layout/lProcess1"/>
    <dgm:cxn modelId="{4AD8BB4D-D5AA-7447-B23A-BA692E396A8D}" type="presOf" srcId="{783DA87B-4C21-2743-97B4-C60B613083F5}" destId="{EF4D8D4C-B377-F94C-AEBA-5D1C3D3869F4}" srcOrd="0" destOrd="0" presId="urn:microsoft.com/office/officeart/2005/8/layout/lProcess1"/>
    <dgm:cxn modelId="{D5E1990D-0700-7C42-A27A-F60FB5112149}" type="presParOf" srcId="{C8B2AA35-E415-B84C-A9F9-46E9208F5AF0}" destId="{56F7B2D2-3211-D74A-94D1-4DF19A206722}" srcOrd="0" destOrd="0" presId="urn:microsoft.com/office/officeart/2005/8/layout/lProcess1"/>
    <dgm:cxn modelId="{8019A286-01EE-EC42-B222-ABF910E6CCFC}" type="presParOf" srcId="{56F7B2D2-3211-D74A-94D1-4DF19A206722}" destId="{E6B689E1-F325-E840-8D73-DD0EC213F77D}" srcOrd="0" destOrd="0" presId="urn:microsoft.com/office/officeart/2005/8/layout/lProcess1"/>
    <dgm:cxn modelId="{D486810C-D0A2-EF4B-9514-F649E9FBDD50}" type="presParOf" srcId="{56F7B2D2-3211-D74A-94D1-4DF19A206722}" destId="{9FB0BC1F-99FA-9845-B2CA-708986EF0A21}" srcOrd="1" destOrd="0" presId="urn:microsoft.com/office/officeart/2005/8/layout/lProcess1"/>
    <dgm:cxn modelId="{8961CC7E-C190-DC47-8BD4-5FC781ED1A7F}" type="presParOf" srcId="{56F7B2D2-3211-D74A-94D1-4DF19A206722}" destId="{96F3523E-4B5D-F549-8FA1-5C6282A91C4A}" srcOrd="2" destOrd="0" presId="urn:microsoft.com/office/officeart/2005/8/layout/lProcess1"/>
    <dgm:cxn modelId="{7CD1C381-1BF6-B84D-B29A-F7FA063D42E0}" type="presParOf" srcId="{56F7B2D2-3211-D74A-94D1-4DF19A206722}" destId="{6BC25F1A-6791-8641-9BDB-6CE89D275814}" srcOrd="3" destOrd="0" presId="urn:microsoft.com/office/officeart/2005/8/layout/lProcess1"/>
    <dgm:cxn modelId="{79815874-052E-7346-B8B2-38AA9D545000}" type="presParOf" srcId="{56F7B2D2-3211-D74A-94D1-4DF19A206722}" destId="{40873F64-49AC-CA49-A060-723DEBA2D571}" srcOrd="4" destOrd="0" presId="urn:microsoft.com/office/officeart/2005/8/layout/lProcess1"/>
    <dgm:cxn modelId="{46DFFC8E-38B6-8C43-8780-89725B9E3911}" type="presParOf" srcId="{56F7B2D2-3211-D74A-94D1-4DF19A206722}" destId="{FB4CFD99-E385-2A46-8264-F4FFFD44ECCC}" srcOrd="5" destOrd="0" presId="urn:microsoft.com/office/officeart/2005/8/layout/lProcess1"/>
    <dgm:cxn modelId="{7D347879-6A5E-F24F-BFCE-95107D685FAD}" type="presParOf" srcId="{56F7B2D2-3211-D74A-94D1-4DF19A206722}" destId="{FC8ACD35-1111-C342-8187-E747B3B94201}" srcOrd="6" destOrd="0" presId="urn:microsoft.com/office/officeart/2005/8/layout/lProcess1"/>
    <dgm:cxn modelId="{0B70D8D5-CDA6-BC48-8F71-94BAF8A79C4D}" type="presParOf" srcId="{56F7B2D2-3211-D74A-94D1-4DF19A206722}" destId="{F26868B8-1BF4-0048-9748-5D246364A58A}" srcOrd="7" destOrd="0" presId="urn:microsoft.com/office/officeart/2005/8/layout/lProcess1"/>
    <dgm:cxn modelId="{5989645A-B06C-044E-ABCF-5F7C3E44DCB5}" type="presParOf" srcId="{56F7B2D2-3211-D74A-94D1-4DF19A206722}" destId="{BCACF7FA-E29F-9840-9FE5-C6193AD819B5}" srcOrd="8" destOrd="0" presId="urn:microsoft.com/office/officeart/2005/8/layout/lProcess1"/>
    <dgm:cxn modelId="{4CD614AD-BC50-8B48-9D4D-7DB8CB10BCD9}" type="presParOf" srcId="{C8B2AA35-E415-B84C-A9F9-46E9208F5AF0}" destId="{3DBDEAD9-2CD7-6949-B22D-502964945B65}" srcOrd="1" destOrd="0" presId="urn:microsoft.com/office/officeart/2005/8/layout/lProcess1"/>
    <dgm:cxn modelId="{5256F100-26EA-314D-8CBB-08811237B3C4}" type="presParOf" srcId="{C8B2AA35-E415-B84C-A9F9-46E9208F5AF0}" destId="{58CC1F46-4F8C-E345-AE9A-98B25CF0CC47}" srcOrd="2" destOrd="0" presId="urn:microsoft.com/office/officeart/2005/8/layout/lProcess1"/>
    <dgm:cxn modelId="{D48965A3-AA5E-544B-97EA-77AFFE3D044E}" type="presParOf" srcId="{58CC1F46-4F8C-E345-AE9A-98B25CF0CC47}" destId="{D9EF701E-E9A5-5C45-8CEA-7D730B3B761C}" srcOrd="0" destOrd="0" presId="urn:microsoft.com/office/officeart/2005/8/layout/lProcess1"/>
    <dgm:cxn modelId="{CB81020C-DCAB-1148-957B-BF45D411BD0D}" type="presParOf" srcId="{58CC1F46-4F8C-E345-AE9A-98B25CF0CC47}" destId="{D12396B3-899A-7647-86FA-261BD9DD6795}" srcOrd="1" destOrd="0" presId="urn:microsoft.com/office/officeart/2005/8/layout/lProcess1"/>
    <dgm:cxn modelId="{191E3834-1B48-2E4C-B94A-9DBB75B648F8}" type="presParOf" srcId="{58CC1F46-4F8C-E345-AE9A-98B25CF0CC47}" destId="{4B1DD835-DDD2-2C45-842E-610D1138930D}" srcOrd="2" destOrd="0" presId="urn:microsoft.com/office/officeart/2005/8/layout/lProcess1"/>
    <dgm:cxn modelId="{E1923201-9EB6-6A48-915E-55B100210360}" type="presParOf" srcId="{58CC1F46-4F8C-E345-AE9A-98B25CF0CC47}" destId="{EF4D8D4C-B377-F94C-AEBA-5D1C3D3869F4}" srcOrd="3" destOrd="0" presId="urn:microsoft.com/office/officeart/2005/8/layout/lProcess1"/>
    <dgm:cxn modelId="{31FBA3B0-42CC-A74A-BBDC-3EBDFD7E179B}" type="presParOf" srcId="{58CC1F46-4F8C-E345-AE9A-98B25CF0CC47}" destId="{1E04FC27-389C-F146-A699-5D4BA483011E}" srcOrd="4" destOrd="0" presId="urn:microsoft.com/office/officeart/2005/8/layout/lProcess1"/>
    <dgm:cxn modelId="{74503850-5AF2-F04E-809A-4F5016FA5401}" type="presParOf" srcId="{58CC1F46-4F8C-E345-AE9A-98B25CF0CC47}" destId="{01CB0196-006C-214F-B125-C64CF714DE64}" srcOrd="5" destOrd="0" presId="urn:microsoft.com/office/officeart/2005/8/layout/lProcess1"/>
    <dgm:cxn modelId="{53CBEA60-962D-D049-8B60-539F30B1DD01}" type="presParOf" srcId="{58CC1F46-4F8C-E345-AE9A-98B25CF0CC47}" destId="{017C379F-1C37-3840-836A-939EF94669D3}" srcOrd="6" destOrd="0" presId="urn:microsoft.com/office/officeart/2005/8/layout/lProcess1"/>
    <dgm:cxn modelId="{88CEFC1E-4E83-BF45-96D1-36BF0E4E5839}" type="presParOf" srcId="{58CC1F46-4F8C-E345-AE9A-98B25CF0CC47}" destId="{E98EF153-3AB7-1F42-A816-812BDDB9EE05}" srcOrd="7" destOrd="0" presId="urn:microsoft.com/office/officeart/2005/8/layout/lProcess1"/>
    <dgm:cxn modelId="{78EEFBDE-104B-B74E-8EAE-E5AEAAB231DD}" type="presParOf" srcId="{58CC1F46-4F8C-E345-AE9A-98B25CF0CC47}" destId="{5CAF0975-421A-4144-8F78-E54B9616FBE7}"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98DFE4-63CA-9245-887B-0A36F262DB57}" type="doc">
      <dgm:prSet loTypeId="urn:microsoft.com/office/officeart/2005/8/layout/lProcess1" loCatId="" qsTypeId="urn:microsoft.com/office/officeart/2005/8/quickstyle/simple4" qsCatId="simple" csTypeId="urn:microsoft.com/office/officeart/2005/8/colors/accent1_2" csCatId="accent1" phldr="1"/>
      <dgm:spPr/>
      <dgm:t>
        <a:bodyPr/>
        <a:lstStyle/>
        <a:p>
          <a:endParaRPr lang="en-US"/>
        </a:p>
      </dgm:t>
    </dgm:pt>
    <dgm:pt modelId="{F82DDDA6-D1FC-6E42-8F4B-54F1A7366884}">
      <dgm:prSet phldrT="[Text]"/>
      <dgm:spPr/>
      <dgm:t>
        <a:bodyPr/>
        <a:lstStyle/>
        <a:p>
          <a:r>
            <a:rPr lang="en-US" dirty="0" smtClean="0"/>
            <a:t>Teachers</a:t>
          </a:r>
          <a:endParaRPr lang="en-US" dirty="0"/>
        </a:p>
      </dgm:t>
    </dgm:pt>
    <dgm:pt modelId="{FB3AD5F7-9E4B-A24F-BF3F-EA06CF50D897}" type="parTrans" cxnId="{8385F362-6045-794D-BE2A-059172DE367E}">
      <dgm:prSet/>
      <dgm:spPr/>
      <dgm:t>
        <a:bodyPr/>
        <a:lstStyle/>
        <a:p>
          <a:endParaRPr lang="en-US"/>
        </a:p>
      </dgm:t>
    </dgm:pt>
    <dgm:pt modelId="{340873EB-388E-E94F-9709-492CE7545E42}" type="sibTrans" cxnId="{8385F362-6045-794D-BE2A-059172DE367E}">
      <dgm:prSet/>
      <dgm:spPr/>
      <dgm:t>
        <a:bodyPr/>
        <a:lstStyle/>
        <a:p>
          <a:endParaRPr lang="en-US"/>
        </a:p>
      </dgm:t>
    </dgm:pt>
    <dgm:pt modelId="{26BC7139-7B72-6B4A-8CD1-5E5C6BF374F1}">
      <dgm:prSet phldrT="[Text]"/>
      <dgm:spPr/>
      <dgm:t>
        <a:bodyPr/>
        <a:lstStyle/>
        <a:p>
          <a:r>
            <a:rPr lang="en-US" dirty="0" smtClean="0"/>
            <a:t>Action 1</a:t>
          </a:r>
          <a:endParaRPr lang="en-US" dirty="0"/>
        </a:p>
      </dgm:t>
    </dgm:pt>
    <dgm:pt modelId="{B4E3A558-D4F9-FF4D-A773-2D52F27817E4}" type="parTrans" cxnId="{EBA3E558-9290-B643-B071-6A325D5B4642}">
      <dgm:prSet/>
      <dgm:spPr/>
      <dgm:t>
        <a:bodyPr/>
        <a:lstStyle/>
        <a:p>
          <a:endParaRPr lang="en-US"/>
        </a:p>
      </dgm:t>
    </dgm:pt>
    <dgm:pt modelId="{B1A78C6D-3C73-CC42-B7F6-7994044E5816}" type="sibTrans" cxnId="{EBA3E558-9290-B643-B071-6A325D5B4642}">
      <dgm:prSet/>
      <dgm:spPr/>
      <dgm:t>
        <a:bodyPr/>
        <a:lstStyle/>
        <a:p>
          <a:endParaRPr lang="en-US"/>
        </a:p>
      </dgm:t>
    </dgm:pt>
    <dgm:pt modelId="{C0DACA00-9169-3649-B37F-44E1FA38E39C}">
      <dgm:prSet phldrT="[Text]"/>
      <dgm:spPr/>
      <dgm:t>
        <a:bodyPr/>
        <a:lstStyle/>
        <a:p>
          <a:r>
            <a:rPr lang="en-US" dirty="0" smtClean="0"/>
            <a:t>Action 2</a:t>
          </a:r>
          <a:endParaRPr lang="en-US" dirty="0"/>
        </a:p>
      </dgm:t>
    </dgm:pt>
    <dgm:pt modelId="{BBDB8588-E83E-AE4E-903D-FB6DB8E82083}" type="parTrans" cxnId="{1357ECD3-DF70-3F42-AA61-5F2E2E7D08D1}">
      <dgm:prSet/>
      <dgm:spPr/>
      <dgm:t>
        <a:bodyPr/>
        <a:lstStyle/>
        <a:p>
          <a:endParaRPr lang="en-US"/>
        </a:p>
      </dgm:t>
    </dgm:pt>
    <dgm:pt modelId="{A4BAC1A5-A1A3-CB40-95FC-73C718B7CFB6}" type="sibTrans" cxnId="{1357ECD3-DF70-3F42-AA61-5F2E2E7D08D1}">
      <dgm:prSet/>
      <dgm:spPr/>
      <dgm:t>
        <a:bodyPr/>
        <a:lstStyle/>
        <a:p>
          <a:endParaRPr lang="en-US"/>
        </a:p>
      </dgm:t>
    </dgm:pt>
    <dgm:pt modelId="{DC392EA2-735D-0F45-BB05-B9DBCAAACC91}">
      <dgm:prSet phldrT="[Text]"/>
      <dgm:spPr/>
      <dgm:t>
        <a:bodyPr/>
        <a:lstStyle/>
        <a:p>
          <a:r>
            <a:rPr lang="en-US" dirty="0" smtClean="0"/>
            <a:t>Students</a:t>
          </a:r>
          <a:endParaRPr lang="en-US" dirty="0"/>
        </a:p>
      </dgm:t>
    </dgm:pt>
    <dgm:pt modelId="{AA90F95A-54A7-9E40-B580-C99E10FECB9A}" type="parTrans" cxnId="{45B6D356-7CDF-404A-A399-0A641F961A25}">
      <dgm:prSet/>
      <dgm:spPr/>
      <dgm:t>
        <a:bodyPr/>
        <a:lstStyle/>
        <a:p>
          <a:endParaRPr lang="en-US"/>
        </a:p>
      </dgm:t>
    </dgm:pt>
    <dgm:pt modelId="{A4DDA5F6-61AF-E749-81F9-A6EA9EA25561}" type="sibTrans" cxnId="{45B6D356-7CDF-404A-A399-0A641F961A25}">
      <dgm:prSet/>
      <dgm:spPr/>
      <dgm:t>
        <a:bodyPr/>
        <a:lstStyle/>
        <a:p>
          <a:endParaRPr lang="en-US"/>
        </a:p>
      </dgm:t>
    </dgm:pt>
    <dgm:pt modelId="{BB81F9D8-515D-9F4D-8FAB-7927D1B9C891}">
      <dgm:prSet phldrT="[Text]"/>
      <dgm:spPr/>
      <dgm:t>
        <a:bodyPr/>
        <a:lstStyle/>
        <a:p>
          <a:r>
            <a:rPr lang="en-US" dirty="0" smtClean="0"/>
            <a:t>Action 1</a:t>
          </a:r>
          <a:endParaRPr lang="en-US" dirty="0"/>
        </a:p>
      </dgm:t>
    </dgm:pt>
    <dgm:pt modelId="{B4C3CB20-C071-E64B-8B75-5B595173B50D}" type="parTrans" cxnId="{2D644FB1-FF68-434A-BAC4-54FC99BCCB1A}">
      <dgm:prSet/>
      <dgm:spPr/>
      <dgm:t>
        <a:bodyPr/>
        <a:lstStyle/>
        <a:p>
          <a:endParaRPr lang="en-US"/>
        </a:p>
      </dgm:t>
    </dgm:pt>
    <dgm:pt modelId="{783DA87B-4C21-2743-97B4-C60B613083F5}" type="sibTrans" cxnId="{2D644FB1-FF68-434A-BAC4-54FC99BCCB1A}">
      <dgm:prSet/>
      <dgm:spPr/>
      <dgm:t>
        <a:bodyPr/>
        <a:lstStyle/>
        <a:p>
          <a:endParaRPr lang="en-US"/>
        </a:p>
      </dgm:t>
    </dgm:pt>
    <dgm:pt modelId="{2A9DB820-2E0A-B043-BE57-60D151753BD9}">
      <dgm:prSet phldrT="[Text]"/>
      <dgm:spPr/>
      <dgm:t>
        <a:bodyPr/>
        <a:lstStyle/>
        <a:p>
          <a:r>
            <a:rPr lang="en-US" dirty="0" smtClean="0"/>
            <a:t>Action 3</a:t>
          </a:r>
          <a:endParaRPr lang="en-US" dirty="0"/>
        </a:p>
      </dgm:t>
    </dgm:pt>
    <dgm:pt modelId="{F28560FA-2A53-9242-A070-1FBE37FFEB7E}" type="parTrans" cxnId="{4AC25D8A-5FAA-8A47-8728-CEB18887D08C}">
      <dgm:prSet/>
      <dgm:spPr/>
      <dgm:t>
        <a:bodyPr/>
        <a:lstStyle/>
        <a:p>
          <a:endParaRPr lang="en-US"/>
        </a:p>
      </dgm:t>
    </dgm:pt>
    <dgm:pt modelId="{932B7C95-7369-E642-B2D5-903E0BA92F61}" type="sibTrans" cxnId="{4AC25D8A-5FAA-8A47-8728-CEB18887D08C}">
      <dgm:prSet/>
      <dgm:spPr/>
      <dgm:t>
        <a:bodyPr/>
        <a:lstStyle/>
        <a:p>
          <a:endParaRPr lang="en-US"/>
        </a:p>
      </dgm:t>
    </dgm:pt>
    <dgm:pt modelId="{C9245098-6637-0846-824A-F6706321D1AC}">
      <dgm:prSet phldrT="[Text]"/>
      <dgm:spPr/>
      <dgm:t>
        <a:bodyPr/>
        <a:lstStyle/>
        <a:p>
          <a:r>
            <a:rPr lang="en-US" dirty="0" smtClean="0"/>
            <a:t>Action 3</a:t>
          </a:r>
          <a:endParaRPr lang="en-US" dirty="0"/>
        </a:p>
      </dgm:t>
    </dgm:pt>
    <dgm:pt modelId="{90E3457D-DADE-9B4D-8ABF-14DFF313E009}" type="parTrans" cxnId="{B2A1C5E4-00D8-E347-A349-EF6DA76334CE}">
      <dgm:prSet/>
      <dgm:spPr/>
      <dgm:t>
        <a:bodyPr/>
        <a:lstStyle/>
        <a:p>
          <a:endParaRPr lang="en-US"/>
        </a:p>
      </dgm:t>
    </dgm:pt>
    <dgm:pt modelId="{4B5CCF74-26D1-D149-9C5C-067CA714A187}" type="sibTrans" cxnId="{B2A1C5E4-00D8-E347-A349-EF6DA76334CE}">
      <dgm:prSet/>
      <dgm:spPr/>
      <dgm:t>
        <a:bodyPr/>
        <a:lstStyle/>
        <a:p>
          <a:endParaRPr lang="en-US"/>
        </a:p>
      </dgm:t>
    </dgm:pt>
    <dgm:pt modelId="{D3282E7F-28B5-C84A-A359-2CC964C8D7F4}">
      <dgm:prSet phldrT="[Text]"/>
      <dgm:spPr/>
      <dgm:t>
        <a:bodyPr/>
        <a:lstStyle/>
        <a:p>
          <a:r>
            <a:rPr lang="en-US" dirty="0" smtClean="0"/>
            <a:t>Action 4</a:t>
          </a:r>
          <a:endParaRPr lang="en-US" dirty="0"/>
        </a:p>
      </dgm:t>
    </dgm:pt>
    <dgm:pt modelId="{472F90FE-8EE9-AD43-B7D4-8ED59C84BCED}" type="parTrans" cxnId="{F53CFDB7-4743-4D49-A5D8-FD5AE5818C4C}">
      <dgm:prSet/>
      <dgm:spPr/>
      <dgm:t>
        <a:bodyPr/>
        <a:lstStyle/>
        <a:p>
          <a:endParaRPr lang="en-US"/>
        </a:p>
      </dgm:t>
    </dgm:pt>
    <dgm:pt modelId="{1C46B8C0-59E1-614F-98C1-78898F4F0EC1}" type="sibTrans" cxnId="{F53CFDB7-4743-4D49-A5D8-FD5AE5818C4C}">
      <dgm:prSet/>
      <dgm:spPr/>
      <dgm:t>
        <a:bodyPr/>
        <a:lstStyle/>
        <a:p>
          <a:endParaRPr lang="en-US"/>
        </a:p>
      </dgm:t>
    </dgm:pt>
    <dgm:pt modelId="{EE5969D4-02EF-0C45-AD86-94B0E8694F2E}">
      <dgm:prSet phldrT="[Text]"/>
      <dgm:spPr/>
      <dgm:t>
        <a:bodyPr/>
        <a:lstStyle/>
        <a:p>
          <a:r>
            <a:rPr lang="en-US" dirty="0" smtClean="0"/>
            <a:t>Action 2</a:t>
          </a:r>
          <a:endParaRPr lang="en-US" dirty="0"/>
        </a:p>
      </dgm:t>
    </dgm:pt>
    <dgm:pt modelId="{4ADD5BA4-1B4C-674F-B798-4A4EB69ED94C}" type="parTrans" cxnId="{AD4CEBF3-959A-9D49-8E49-D88804921E09}">
      <dgm:prSet/>
      <dgm:spPr/>
      <dgm:t>
        <a:bodyPr/>
        <a:lstStyle/>
        <a:p>
          <a:endParaRPr lang="en-US"/>
        </a:p>
      </dgm:t>
    </dgm:pt>
    <dgm:pt modelId="{55063BEA-F51D-9E48-A7F1-BB1F537B46BF}" type="sibTrans" cxnId="{AD4CEBF3-959A-9D49-8E49-D88804921E09}">
      <dgm:prSet/>
      <dgm:spPr/>
      <dgm:t>
        <a:bodyPr/>
        <a:lstStyle/>
        <a:p>
          <a:endParaRPr lang="en-US"/>
        </a:p>
      </dgm:t>
    </dgm:pt>
    <dgm:pt modelId="{1A44A530-0C15-2F49-B114-C6B55A507CCF}">
      <dgm:prSet phldrT="[Text]"/>
      <dgm:spPr/>
      <dgm:t>
        <a:bodyPr/>
        <a:lstStyle/>
        <a:p>
          <a:r>
            <a:rPr lang="en-US" smtClean="0"/>
            <a:t>Action 4</a:t>
          </a:r>
          <a:endParaRPr lang="en-US"/>
        </a:p>
      </dgm:t>
    </dgm:pt>
    <dgm:pt modelId="{EE585B25-1201-7442-91A6-C9339EB6A85A}" type="parTrans" cxnId="{15EF3DEA-692C-E349-B249-C6798942887B}">
      <dgm:prSet/>
      <dgm:spPr/>
      <dgm:t>
        <a:bodyPr/>
        <a:lstStyle/>
        <a:p>
          <a:endParaRPr lang="en-US"/>
        </a:p>
      </dgm:t>
    </dgm:pt>
    <dgm:pt modelId="{F4ADC15C-C15D-D940-BC88-99EEE3ABFCC5}" type="sibTrans" cxnId="{15EF3DEA-692C-E349-B249-C6798942887B}">
      <dgm:prSet/>
      <dgm:spPr/>
      <dgm:t>
        <a:bodyPr/>
        <a:lstStyle/>
        <a:p>
          <a:endParaRPr lang="en-US"/>
        </a:p>
      </dgm:t>
    </dgm:pt>
    <dgm:pt modelId="{C8B2AA35-E415-B84C-A9F9-46E9208F5AF0}" type="pres">
      <dgm:prSet presAssocID="{3598DFE4-63CA-9245-887B-0A36F262DB57}" presName="Name0" presStyleCnt="0">
        <dgm:presLayoutVars>
          <dgm:dir/>
          <dgm:animLvl val="lvl"/>
          <dgm:resizeHandles val="exact"/>
        </dgm:presLayoutVars>
      </dgm:prSet>
      <dgm:spPr/>
      <dgm:t>
        <a:bodyPr/>
        <a:lstStyle/>
        <a:p>
          <a:endParaRPr lang="en-US"/>
        </a:p>
      </dgm:t>
    </dgm:pt>
    <dgm:pt modelId="{56F7B2D2-3211-D74A-94D1-4DF19A206722}" type="pres">
      <dgm:prSet presAssocID="{F82DDDA6-D1FC-6E42-8F4B-54F1A7366884}" presName="vertFlow" presStyleCnt="0"/>
      <dgm:spPr/>
    </dgm:pt>
    <dgm:pt modelId="{E6B689E1-F325-E840-8D73-DD0EC213F77D}" type="pres">
      <dgm:prSet presAssocID="{F82DDDA6-D1FC-6E42-8F4B-54F1A7366884}" presName="header" presStyleLbl="node1" presStyleIdx="0" presStyleCnt="2"/>
      <dgm:spPr/>
      <dgm:t>
        <a:bodyPr/>
        <a:lstStyle/>
        <a:p>
          <a:endParaRPr lang="en-US"/>
        </a:p>
      </dgm:t>
    </dgm:pt>
    <dgm:pt modelId="{9FB0BC1F-99FA-9845-B2CA-708986EF0A21}" type="pres">
      <dgm:prSet presAssocID="{B4E3A558-D4F9-FF4D-A773-2D52F27817E4}" presName="parTrans" presStyleLbl="sibTrans2D1" presStyleIdx="0" presStyleCnt="8"/>
      <dgm:spPr/>
      <dgm:t>
        <a:bodyPr/>
        <a:lstStyle/>
        <a:p>
          <a:endParaRPr lang="en-US"/>
        </a:p>
      </dgm:t>
    </dgm:pt>
    <dgm:pt modelId="{96F3523E-4B5D-F549-8FA1-5C6282A91C4A}" type="pres">
      <dgm:prSet presAssocID="{26BC7139-7B72-6B4A-8CD1-5E5C6BF374F1}" presName="child" presStyleLbl="alignAccFollowNode1" presStyleIdx="0" presStyleCnt="8">
        <dgm:presLayoutVars>
          <dgm:chMax val="0"/>
          <dgm:bulletEnabled val="1"/>
        </dgm:presLayoutVars>
      </dgm:prSet>
      <dgm:spPr/>
      <dgm:t>
        <a:bodyPr/>
        <a:lstStyle/>
        <a:p>
          <a:endParaRPr lang="en-US"/>
        </a:p>
      </dgm:t>
    </dgm:pt>
    <dgm:pt modelId="{6BC25F1A-6791-8641-9BDB-6CE89D275814}" type="pres">
      <dgm:prSet presAssocID="{B1A78C6D-3C73-CC42-B7F6-7994044E5816}" presName="sibTrans" presStyleLbl="sibTrans2D1" presStyleIdx="1" presStyleCnt="8"/>
      <dgm:spPr/>
      <dgm:t>
        <a:bodyPr/>
        <a:lstStyle/>
        <a:p>
          <a:endParaRPr lang="en-US"/>
        </a:p>
      </dgm:t>
    </dgm:pt>
    <dgm:pt modelId="{40873F64-49AC-CA49-A060-723DEBA2D571}" type="pres">
      <dgm:prSet presAssocID="{C0DACA00-9169-3649-B37F-44E1FA38E39C}" presName="child" presStyleLbl="alignAccFollowNode1" presStyleIdx="1" presStyleCnt="8">
        <dgm:presLayoutVars>
          <dgm:chMax val="0"/>
          <dgm:bulletEnabled val="1"/>
        </dgm:presLayoutVars>
      </dgm:prSet>
      <dgm:spPr/>
      <dgm:t>
        <a:bodyPr/>
        <a:lstStyle/>
        <a:p>
          <a:endParaRPr lang="en-US"/>
        </a:p>
      </dgm:t>
    </dgm:pt>
    <dgm:pt modelId="{FB4CFD99-E385-2A46-8264-F4FFFD44ECCC}" type="pres">
      <dgm:prSet presAssocID="{A4BAC1A5-A1A3-CB40-95FC-73C718B7CFB6}" presName="sibTrans" presStyleLbl="sibTrans2D1" presStyleIdx="2" presStyleCnt="8"/>
      <dgm:spPr/>
      <dgm:t>
        <a:bodyPr/>
        <a:lstStyle/>
        <a:p>
          <a:endParaRPr lang="en-US"/>
        </a:p>
      </dgm:t>
    </dgm:pt>
    <dgm:pt modelId="{FC8ACD35-1111-C342-8187-E747B3B94201}" type="pres">
      <dgm:prSet presAssocID="{C9245098-6637-0846-824A-F6706321D1AC}" presName="child" presStyleLbl="alignAccFollowNode1" presStyleIdx="2" presStyleCnt="8">
        <dgm:presLayoutVars>
          <dgm:chMax val="0"/>
          <dgm:bulletEnabled val="1"/>
        </dgm:presLayoutVars>
      </dgm:prSet>
      <dgm:spPr/>
      <dgm:t>
        <a:bodyPr/>
        <a:lstStyle/>
        <a:p>
          <a:endParaRPr lang="en-US"/>
        </a:p>
      </dgm:t>
    </dgm:pt>
    <dgm:pt modelId="{F26868B8-1BF4-0048-9748-5D246364A58A}" type="pres">
      <dgm:prSet presAssocID="{4B5CCF74-26D1-D149-9C5C-067CA714A187}" presName="sibTrans" presStyleLbl="sibTrans2D1" presStyleIdx="3" presStyleCnt="8"/>
      <dgm:spPr/>
      <dgm:t>
        <a:bodyPr/>
        <a:lstStyle/>
        <a:p>
          <a:endParaRPr lang="en-US"/>
        </a:p>
      </dgm:t>
    </dgm:pt>
    <dgm:pt modelId="{BCACF7FA-E29F-9840-9FE5-C6193AD819B5}" type="pres">
      <dgm:prSet presAssocID="{D3282E7F-28B5-C84A-A359-2CC964C8D7F4}" presName="child" presStyleLbl="alignAccFollowNode1" presStyleIdx="3" presStyleCnt="8">
        <dgm:presLayoutVars>
          <dgm:chMax val="0"/>
          <dgm:bulletEnabled val="1"/>
        </dgm:presLayoutVars>
      </dgm:prSet>
      <dgm:spPr/>
      <dgm:t>
        <a:bodyPr/>
        <a:lstStyle/>
        <a:p>
          <a:endParaRPr lang="en-US"/>
        </a:p>
      </dgm:t>
    </dgm:pt>
    <dgm:pt modelId="{3DBDEAD9-2CD7-6949-B22D-502964945B65}" type="pres">
      <dgm:prSet presAssocID="{F82DDDA6-D1FC-6E42-8F4B-54F1A7366884}" presName="hSp" presStyleCnt="0"/>
      <dgm:spPr/>
    </dgm:pt>
    <dgm:pt modelId="{58CC1F46-4F8C-E345-AE9A-98B25CF0CC47}" type="pres">
      <dgm:prSet presAssocID="{DC392EA2-735D-0F45-BB05-B9DBCAAACC91}" presName="vertFlow" presStyleCnt="0"/>
      <dgm:spPr/>
    </dgm:pt>
    <dgm:pt modelId="{D9EF701E-E9A5-5C45-8CEA-7D730B3B761C}" type="pres">
      <dgm:prSet presAssocID="{DC392EA2-735D-0F45-BB05-B9DBCAAACC91}" presName="header" presStyleLbl="node1" presStyleIdx="1" presStyleCnt="2"/>
      <dgm:spPr/>
      <dgm:t>
        <a:bodyPr/>
        <a:lstStyle/>
        <a:p>
          <a:endParaRPr lang="en-US"/>
        </a:p>
      </dgm:t>
    </dgm:pt>
    <dgm:pt modelId="{D12396B3-899A-7647-86FA-261BD9DD6795}" type="pres">
      <dgm:prSet presAssocID="{B4C3CB20-C071-E64B-8B75-5B595173B50D}" presName="parTrans" presStyleLbl="sibTrans2D1" presStyleIdx="4" presStyleCnt="8"/>
      <dgm:spPr/>
      <dgm:t>
        <a:bodyPr/>
        <a:lstStyle/>
        <a:p>
          <a:endParaRPr lang="en-US"/>
        </a:p>
      </dgm:t>
    </dgm:pt>
    <dgm:pt modelId="{4B1DD835-DDD2-2C45-842E-610D1138930D}" type="pres">
      <dgm:prSet presAssocID="{BB81F9D8-515D-9F4D-8FAB-7927D1B9C891}" presName="child" presStyleLbl="alignAccFollowNode1" presStyleIdx="4" presStyleCnt="8">
        <dgm:presLayoutVars>
          <dgm:chMax val="0"/>
          <dgm:bulletEnabled val="1"/>
        </dgm:presLayoutVars>
      </dgm:prSet>
      <dgm:spPr/>
      <dgm:t>
        <a:bodyPr/>
        <a:lstStyle/>
        <a:p>
          <a:endParaRPr lang="en-US"/>
        </a:p>
      </dgm:t>
    </dgm:pt>
    <dgm:pt modelId="{EF4D8D4C-B377-F94C-AEBA-5D1C3D3869F4}" type="pres">
      <dgm:prSet presAssocID="{783DA87B-4C21-2743-97B4-C60B613083F5}" presName="sibTrans" presStyleLbl="sibTrans2D1" presStyleIdx="5" presStyleCnt="8"/>
      <dgm:spPr/>
      <dgm:t>
        <a:bodyPr/>
        <a:lstStyle/>
        <a:p>
          <a:endParaRPr lang="en-US"/>
        </a:p>
      </dgm:t>
    </dgm:pt>
    <dgm:pt modelId="{1E04FC27-389C-F146-A699-5D4BA483011E}" type="pres">
      <dgm:prSet presAssocID="{EE5969D4-02EF-0C45-AD86-94B0E8694F2E}" presName="child" presStyleLbl="alignAccFollowNode1" presStyleIdx="5" presStyleCnt="8">
        <dgm:presLayoutVars>
          <dgm:chMax val="0"/>
          <dgm:bulletEnabled val="1"/>
        </dgm:presLayoutVars>
      </dgm:prSet>
      <dgm:spPr/>
      <dgm:t>
        <a:bodyPr/>
        <a:lstStyle/>
        <a:p>
          <a:endParaRPr lang="en-US"/>
        </a:p>
      </dgm:t>
    </dgm:pt>
    <dgm:pt modelId="{01CB0196-006C-214F-B125-C64CF714DE64}" type="pres">
      <dgm:prSet presAssocID="{55063BEA-F51D-9E48-A7F1-BB1F537B46BF}" presName="sibTrans" presStyleLbl="sibTrans2D1" presStyleIdx="6" presStyleCnt="8"/>
      <dgm:spPr/>
      <dgm:t>
        <a:bodyPr/>
        <a:lstStyle/>
        <a:p>
          <a:endParaRPr lang="en-US"/>
        </a:p>
      </dgm:t>
    </dgm:pt>
    <dgm:pt modelId="{017C379F-1C37-3840-836A-939EF94669D3}" type="pres">
      <dgm:prSet presAssocID="{2A9DB820-2E0A-B043-BE57-60D151753BD9}" presName="child" presStyleLbl="alignAccFollowNode1" presStyleIdx="6" presStyleCnt="8">
        <dgm:presLayoutVars>
          <dgm:chMax val="0"/>
          <dgm:bulletEnabled val="1"/>
        </dgm:presLayoutVars>
      </dgm:prSet>
      <dgm:spPr/>
      <dgm:t>
        <a:bodyPr/>
        <a:lstStyle/>
        <a:p>
          <a:endParaRPr lang="en-US"/>
        </a:p>
      </dgm:t>
    </dgm:pt>
    <dgm:pt modelId="{E98EF153-3AB7-1F42-A816-812BDDB9EE05}" type="pres">
      <dgm:prSet presAssocID="{932B7C95-7369-E642-B2D5-903E0BA92F61}" presName="sibTrans" presStyleLbl="sibTrans2D1" presStyleIdx="7" presStyleCnt="8"/>
      <dgm:spPr/>
      <dgm:t>
        <a:bodyPr/>
        <a:lstStyle/>
        <a:p>
          <a:endParaRPr lang="en-US"/>
        </a:p>
      </dgm:t>
    </dgm:pt>
    <dgm:pt modelId="{5CAF0975-421A-4144-8F78-E54B9616FBE7}" type="pres">
      <dgm:prSet presAssocID="{1A44A530-0C15-2F49-B114-C6B55A507CCF}" presName="child" presStyleLbl="alignAccFollowNode1" presStyleIdx="7" presStyleCnt="8">
        <dgm:presLayoutVars>
          <dgm:chMax val="0"/>
          <dgm:bulletEnabled val="1"/>
        </dgm:presLayoutVars>
      </dgm:prSet>
      <dgm:spPr/>
      <dgm:t>
        <a:bodyPr/>
        <a:lstStyle/>
        <a:p>
          <a:endParaRPr lang="en-US"/>
        </a:p>
      </dgm:t>
    </dgm:pt>
  </dgm:ptLst>
  <dgm:cxnLst>
    <dgm:cxn modelId="{45B6D356-7CDF-404A-A399-0A641F961A25}" srcId="{3598DFE4-63CA-9245-887B-0A36F262DB57}" destId="{DC392EA2-735D-0F45-BB05-B9DBCAAACC91}" srcOrd="1" destOrd="0" parTransId="{AA90F95A-54A7-9E40-B580-C99E10FECB9A}" sibTransId="{A4DDA5F6-61AF-E749-81F9-A6EA9EA25561}"/>
    <dgm:cxn modelId="{39197456-FC48-D84E-9E2E-9EB89CFBDF0A}" type="presOf" srcId="{3598DFE4-63CA-9245-887B-0A36F262DB57}" destId="{C8B2AA35-E415-B84C-A9F9-46E9208F5AF0}" srcOrd="0" destOrd="0" presId="urn:microsoft.com/office/officeart/2005/8/layout/lProcess1"/>
    <dgm:cxn modelId="{1357ECD3-DF70-3F42-AA61-5F2E2E7D08D1}" srcId="{F82DDDA6-D1FC-6E42-8F4B-54F1A7366884}" destId="{C0DACA00-9169-3649-B37F-44E1FA38E39C}" srcOrd="1" destOrd="0" parTransId="{BBDB8588-E83E-AE4E-903D-FB6DB8E82083}" sibTransId="{A4BAC1A5-A1A3-CB40-95FC-73C718B7CFB6}"/>
    <dgm:cxn modelId="{59024F6A-A13D-3840-9500-7E5C0727F5B6}" type="presOf" srcId="{D3282E7F-28B5-C84A-A359-2CC964C8D7F4}" destId="{BCACF7FA-E29F-9840-9FE5-C6193AD819B5}" srcOrd="0" destOrd="0" presId="urn:microsoft.com/office/officeart/2005/8/layout/lProcess1"/>
    <dgm:cxn modelId="{8385F362-6045-794D-BE2A-059172DE367E}" srcId="{3598DFE4-63CA-9245-887B-0A36F262DB57}" destId="{F82DDDA6-D1FC-6E42-8F4B-54F1A7366884}" srcOrd="0" destOrd="0" parTransId="{FB3AD5F7-9E4B-A24F-BF3F-EA06CF50D897}" sibTransId="{340873EB-388E-E94F-9709-492CE7545E42}"/>
    <dgm:cxn modelId="{A9238597-D013-6143-98C7-A4E046F540B7}" type="presOf" srcId="{B4C3CB20-C071-E64B-8B75-5B595173B50D}" destId="{D12396B3-899A-7647-86FA-261BD9DD6795}" srcOrd="0" destOrd="0" presId="urn:microsoft.com/office/officeart/2005/8/layout/lProcess1"/>
    <dgm:cxn modelId="{773C5738-E9FF-D14E-B7B1-91D7E8983FD5}" type="presOf" srcId="{C0DACA00-9169-3649-B37F-44E1FA38E39C}" destId="{40873F64-49AC-CA49-A060-723DEBA2D571}" srcOrd="0" destOrd="0" presId="urn:microsoft.com/office/officeart/2005/8/layout/lProcess1"/>
    <dgm:cxn modelId="{ADF09689-09ED-6B4E-BF8B-7CA160BFB707}" type="presOf" srcId="{B1A78C6D-3C73-CC42-B7F6-7994044E5816}" destId="{6BC25F1A-6791-8641-9BDB-6CE89D275814}" srcOrd="0" destOrd="0" presId="urn:microsoft.com/office/officeart/2005/8/layout/lProcess1"/>
    <dgm:cxn modelId="{AD4CEBF3-959A-9D49-8E49-D88804921E09}" srcId="{DC392EA2-735D-0F45-BB05-B9DBCAAACC91}" destId="{EE5969D4-02EF-0C45-AD86-94B0E8694F2E}" srcOrd="1" destOrd="0" parTransId="{4ADD5BA4-1B4C-674F-B798-4A4EB69ED94C}" sibTransId="{55063BEA-F51D-9E48-A7F1-BB1F537B46BF}"/>
    <dgm:cxn modelId="{2D644FB1-FF68-434A-BAC4-54FC99BCCB1A}" srcId="{DC392EA2-735D-0F45-BB05-B9DBCAAACC91}" destId="{BB81F9D8-515D-9F4D-8FAB-7927D1B9C891}" srcOrd="0" destOrd="0" parTransId="{B4C3CB20-C071-E64B-8B75-5B595173B50D}" sibTransId="{783DA87B-4C21-2743-97B4-C60B613083F5}"/>
    <dgm:cxn modelId="{2343D89B-5311-C149-A85B-8533F4116AB5}" type="presOf" srcId="{DC392EA2-735D-0F45-BB05-B9DBCAAACC91}" destId="{D9EF701E-E9A5-5C45-8CEA-7D730B3B761C}" srcOrd="0" destOrd="0" presId="urn:microsoft.com/office/officeart/2005/8/layout/lProcess1"/>
    <dgm:cxn modelId="{F53CFDB7-4743-4D49-A5D8-FD5AE5818C4C}" srcId="{F82DDDA6-D1FC-6E42-8F4B-54F1A7366884}" destId="{D3282E7F-28B5-C84A-A359-2CC964C8D7F4}" srcOrd="3" destOrd="0" parTransId="{472F90FE-8EE9-AD43-B7D4-8ED59C84BCED}" sibTransId="{1C46B8C0-59E1-614F-98C1-78898F4F0EC1}"/>
    <dgm:cxn modelId="{648C704A-5035-9247-BE3E-2662008CF50B}" type="presOf" srcId="{B4E3A558-D4F9-FF4D-A773-2D52F27817E4}" destId="{9FB0BC1F-99FA-9845-B2CA-708986EF0A21}" srcOrd="0" destOrd="0" presId="urn:microsoft.com/office/officeart/2005/8/layout/lProcess1"/>
    <dgm:cxn modelId="{15EF3DEA-692C-E349-B249-C6798942887B}" srcId="{DC392EA2-735D-0F45-BB05-B9DBCAAACC91}" destId="{1A44A530-0C15-2F49-B114-C6B55A507CCF}" srcOrd="3" destOrd="0" parTransId="{EE585B25-1201-7442-91A6-C9339EB6A85A}" sibTransId="{F4ADC15C-C15D-D940-BC88-99EEE3ABFCC5}"/>
    <dgm:cxn modelId="{C80D84BB-853E-8A43-B81C-BE697BD58238}" type="presOf" srcId="{55063BEA-F51D-9E48-A7F1-BB1F537B46BF}" destId="{01CB0196-006C-214F-B125-C64CF714DE64}" srcOrd="0" destOrd="0" presId="urn:microsoft.com/office/officeart/2005/8/layout/lProcess1"/>
    <dgm:cxn modelId="{EEC46E9F-370D-B244-98C1-9950D0D71B1A}" type="presOf" srcId="{A4BAC1A5-A1A3-CB40-95FC-73C718B7CFB6}" destId="{FB4CFD99-E385-2A46-8264-F4FFFD44ECCC}" srcOrd="0" destOrd="0" presId="urn:microsoft.com/office/officeart/2005/8/layout/lProcess1"/>
    <dgm:cxn modelId="{6F923693-CED1-C046-98C5-044EB391C7BF}" type="presOf" srcId="{BB81F9D8-515D-9F4D-8FAB-7927D1B9C891}" destId="{4B1DD835-DDD2-2C45-842E-610D1138930D}" srcOrd="0" destOrd="0" presId="urn:microsoft.com/office/officeart/2005/8/layout/lProcess1"/>
    <dgm:cxn modelId="{6334E613-DC37-0743-9C1C-5A46689FFFBA}" type="presOf" srcId="{2A9DB820-2E0A-B043-BE57-60D151753BD9}" destId="{017C379F-1C37-3840-836A-939EF94669D3}" srcOrd="0" destOrd="0" presId="urn:microsoft.com/office/officeart/2005/8/layout/lProcess1"/>
    <dgm:cxn modelId="{D0A2FA6D-1CBE-6246-9D63-4FDBBECE9A87}" type="presOf" srcId="{F82DDDA6-D1FC-6E42-8F4B-54F1A7366884}" destId="{E6B689E1-F325-E840-8D73-DD0EC213F77D}" srcOrd="0" destOrd="0" presId="urn:microsoft.com/office/officeart/2005/8/layout/lProcess1"/>
    <dgm:cxn modelId="{ECD78630-BC45-AE4E-B658-6D9C837DEB4A}" type="presOf" srcId="{EE5969D4-02EF-0C45-AD86-94B0E8694F2E}" destId="{1E04FC27-389C-F146-A699-5D4BA483011E}" srcOrd="0" destOrd="0" presId="urn:microsoft.com/office/officeart/2005/8/layout/lProcess1"/>
    <dgm:cxn modelId="{B2A1C5E4-00D8-E347-A349-EF6DA76334CE}" srcId="{F82DDDA6-D1FC-6E42-8F4B-54F1A7366884}" destId="{C9245098-6637-0846-824A-F6706321D1AC}" srcOrd="2" destOrd="0" parTransId="{90E3457D-DADE-9B4D-8ABF-14DFF313E009}" sibTransId="{4B5CCF74-26D1-D149-9C5C-067CA714A187}"/>
    <dgm:cxn modelId="{17F68781-6C89-5B44-BE80-E2160267F097}" type="presOf" srcId="{932B7C95-7369-E642-B2D5-903E0BA92F61}" destId="{E98EF153-3AB7-1F42-A816-812BDDB9EE05}" srcOrd="0" destOrd="0" presId="urn:microsoft.com/office/officeart/2005/8/layout/lProcess1"/>
    <dgm:cxn modelId="{656EDF28-F0AB-CF45-BAA7-42DEA1C679F2}" type="presOf" srcId="{4B5CCF74-26D1-D149-9C5C-067CA714A187}" destId="{F26868B8-1BF4-0048-9748-5D246364A58A}" srcOrd="0" destOrd="0" presId="urn:microsoft.com/office/officeart/2005/8/layout/lProcess1"/>
    <dgm:cxn modelId="{1361890E-2E33-3148-AADF-D26DC48E472E}" type="presOf" srcId="{1A44A530-0C15-2F49-B114-C6B55A507CCF}" destId="{5CAF0975-421A-4144-8F78-E54B9616FBE7}" srcOrd="0" destOrd="0" presId="urn:microsoft.com/office/officeart/2005/8/layout/lProcess1"/>
    <dgm:cxn modelId="{EBA3E558-9290-B643-B071-6A325D5B4642}" srcId="{F82DDDA6-D1FC-6E42-8F4B-54F1A7366884}" destId="{26BC7139-7B72-6B4A-8CD1-5E5C6BF374F1}" srcOrd="0" destOrd="0" parTransId="{B4E3A558-D4F9-FF4D-A773-2D52F27817E4}" sibTransId="{B1A78C6D-3C73-CC42-B7F6-7994044E5816}"/>
    <dgm:cxn modelId="{BCBD36FD-5010-D14B-9616-620E5B1685B0}" type="presOf" srcId="{26BC7139-7B72-6B4A-8CD1-5E5C6BF374F1}" destId="{96F3523E-4B5D-F549-8FA1-5C6282A91C4A}" srcOrd="0" destOrd="0" presId="urn:microsoft.com/office/officeart/2005/8/layout/lProcess1"/>
    <dgm:cxn modelId="{AE443461-33B3-254F-B552-68C23176B661}" type="presOf" srcId="{C9245098-6637-0846-824A-F6706321D1AC}" destId="{FC8ACD35-1111-C342-8187-E747B3B94201}" srcOrd="0" destOrd="0" presId="urn:microsoft.com/office/officeart/2005/8/layout/lProcess1"/>
    <dgm:cxn modelId="{4AC25D8A-5FAA-8A47-8728-CEB18887D08C}" srcId="{DC392EA2-735D-0F45-BB05-B9DBCAAACC91}" destId="{2A9DB820-2E0A-B043-BE57-60D151753BD9}" srcOrd="2" destOrd="0" parTransId="{F28560FA-2A53-9242-A070-1FBE37FFEB7E}" sibTransId="{932B7C95-7369-E642-B2D5-903E0BA92F61}"/>
    <dgm:cxn modelId="{A73958CA-EEED-3B49-940F-296907D633A8}" type="presOf" srcId="{783DA87B-4C21-2743-97B4-C60B613083F5}" destId="{EF4D8D4C-B377-F94C-AEBA-5D1C3D3869F4}" srcOrd="0" destOrd="0" presId="urn:microsoft.com/office/officeart/2005/8/layout/lProcess1"/>
    <dgm:cxn modelId="{F7BCD38F-A8EF-9E4C-AE65-D2AD3B27AA17}" type="presParOf" srcId="{C8B2AA35-E415-B84C-A9F9-46E9208F5AF0}" destId="{56F7B2D2-3211-D74A-94D1-4DF19A206722}" srcOrd="0" destOrd="0" presId="urn:microsoft.com/office/officeart/2005/8/layout/lProcess1"/>
    <dgm:cxn modelId="{6FA909B1-005C-394F-B0B3-2F32D0242F5B}" type="presParOf" srcId="{56F7B2D2-3211-D74A-94D1-4DF19A206722}" destId="{E6B689E1-F325-E840-8D73-DD0EC213F77D}" srcOrd="0" destOrd="0" presId="urn:microsoft.com/office/officeart/2005/8/layout/lProcess1"/>
    <dgm:cxn modelId="{21C137F5-C4E7-AE47-97C2-556A6EE9DA2E}" type="presParOf" srcId="{56F7B2D2-3211-D74A-94D1-4DF19A206722}" destId="{9FB0BC1F-99FA-9845-B2CA-708986EF0A21}" srcOrd="1" destOrd="0" presId="urn:microsoft.com/office/officeart/2005/8/layout/lProcess1"/>
    <dgm:cxn modelId="{5CD275BD-88EE-7148-8EA2-4599E41CC839}" type="presParOf" srcId="{56F7B2D2-3211-D74A-94D1-4DF19A206722}" destId="{96F3523E-4B5D-F549-8FA1-5C6282A91C4A}" srcOrd="2" destOrd="0" presId="urn:microsoft.com/office/officeart/2005/8/layout/lProcess1"/>
    <dgm:cxn modelId="{3A7C48B5-01A6-3249-960F-708997665AD3}" type="presParOf" srcId="{56F7B2D2-3211-D74A-94D1-4DF19A206722}" destId="{6BC25F1A-6791-8641-9BDB-6CE89D275814}" srcOrd="3" destOrd="0" presId="urn:microsoft.com/office/officeart/2005/8/layout/lProcess1"/>
    <dgm:cxn modelId="{19F7F4F6-7AD8-E242-9F0C-7C47291F8103}" type="presParOf" srcId="{56F7B2D2-3211-D74A-94D1-4DF19A206722}" destId="{40873F64-49AC-CA49-A060-723DEBA2D571}" srcOrd="4" destOrd="0" presId="urn:microsoft.com/office/officeart/2005/8/layout/lProcess1"/>
    <dgm:cxn modelId="{081A0F6F-44D8-3546-90C5-3019A2943B54}" type="presParOf" srcId="{56F7B2D2-3211-D74A-94D1-4DF19A206722}" destId="{FB4CFD99-E385-2A46-8264-F4FFFD44ECCC}" srcOrd="5" destOrd="0" presId="urn:microsoft.com/office/officeart/2005/8/layout/lProcess1"/>
    <dgm:cxn modelId="{C486C333-2E80-6A46-8946-01BCC66D6CAA}" type="presParOf" srcId="{56F7B2D2-3211-D74A-94D1-4DF19A206722}" destId="{FC8ACD35-1111-C342-8187-E747B3B94201}" srcOrd="6" destOrd="0" presId="urn:microsoft.com/office/officeart/2005/8/layout/lProcess1"/>
    <dgm:cxn modelId="{7D5DBCF2-94AC-574C-949F-7C804BB41DA5}" type="presParOf" srcId="{56F7B2D2-3211-D74A-94D1-4DF19A206722}" destId="{F26868B8-1BF4-0048-9748-5D246364A58A}" srcOrd="7" destOrd="0" presId="urn:microsoft.com/office/officeart/2005/8/layout/lProcess1"/>
    <dgm:cxn modelId="{74E00F7C-F012-C247-BA2E-F4414BCA1341}" type="presParOf" srcId="{56F7B2D2-3211-D74A-94D1-4DF19A206722}" destId="{BCACF7FA-E29F-9840-9FE5-C6193AD819B5}" srcOrd="8" destOrd="0" presId="urn:microsoft.com/office/officeart/2005/8/layout/lProcess1"/>
    <dgm:cxn modelId="{F1B5EEC1-6E8A-AF4D-95D1-1F533FA6F6F3}" type="presParOf" srcId="{C8B2AA35-E415-B84C-A9F9-46E9208F5AF0}" destId="{3DBDEAD9-2CD7-6949-B22D-502964945B65}" srcOrd="1" destOrd="0" presId="urn:microsoft.com/office/officeart/2005/8/layout/lProcess1"/>
    <dgm:cxn modelId="{CC9D77B9-55A2-C44B-A316-478E77B405B5}" type="presParOf" srcId="{C8B2AA35-E415-B84C-A9F9-46E9208F5AF0}" destId="{58CC1F46-4F8C-E345-AE9A-98B25CF0CC47}" srcOrd="2" destOrd="0" presId="urn:microsoft.com/office/officeart/2005/8/layout/lProcess1"/>
    <dgm:cxn modelId="{F5F88772-5B04-884F-84FE-A9564427F9B5}" type="presParOf" srcId="{58CC1F46-4F8C-E345-AE9A-98B25CF0CC47}" destId="{D9EF701E-E9A5-5C45-8CEA-7D730B3B761C}" srcOrd="0" destOrd="0" presId="urn:microsoft.com/office/officeart/2005/8/layout/lProcess1"/>
    <dgm:cxn modelId="{50D4B0F1-4ACE-904A-BFEE-13E19B7D3577}" type="presParOf" srcId="{58CC1F46-4F8C-E345-AE9A-98B25CF0CC47}" destId="{D12396B3-899A-7647-86FA-261BD9DD6795}" srcOrd="1" destOrd="0" presId="urn:microsoft.com/office/officeart/2005/8/layout/lProcess1"/>
    <dgm:cxn modelId="{B9AA64D5-629D-CD48-9DA9-7AE291C2E770}" type="presParOf" srcId="{58CC1F46-4F8C-E345-AE9A-98B25CF0CC47}" destId="{4B1DD835-DDD2-2C45-842E-610D1138930D}" srcOrd="2" destOrd="0" presId="urn:microsoft.com/office/officeart/2005/8/layout/lProcess1"/>
    <dgm:cxn modelId="{414BCB88-029D-064E-8FA0-12CA3D3A9A07}" type="presParOf" srcId="{58CC1F46-4F8C-E345-AE9A-98B25CF0CC47}" destId="{EF4D8D4C-B377-F94C-AEBA-5D1C3D3869F4}" srcOrd="3" destOrd="0" presId="urn:microsoft.com/office/officeart/2005/8/layout/lProcess1"/>
    <dgm:cxn modelId="{E8B39C72-C6A4-8643-86A7-573C5DF2AA3E}" type="presParOf" srcId="{58CC1F46-4F8C-E345-AE9A-98B25CF0CC47}" destId="{1E04FC27-389C-F146-A699-5D4BA483011E}" srcOrd="4" destOrd="0" presId="urn:microsoft.com/office/officeart/2005/8/layout/lProcess1"/>
    <dgm:cxn modelId="{3BA4BF11-F809-E547-A12F-00B1603C01DB}" type="presParOf" srcId="{58CC1F46-4F8C-E345-AE9A-98B25CF0CC47}" destId="{01CB0196-006C-214F-B125-C64CF714DE64}" srcOrd="5" destOrd="0" presId="urn:microsoft.com/office/officeart/2005/8/layout/lProcess1"/>
    <dgm:cxn modelId="{7172B668-B6FD-224D-923C-BDB5F27CB8DB}" type="presParOf" srcId="{58CC1F46-4F8C-E345-AE9A-98B25CF0CC47}" destId="{017C379F-1C37-3840-836A-939EF94669D3}" srcOrd="6" destOrd="0" presId="urn:microsoft.com/office/officeart/2005/8/layout/lProcess1"/>
    <dgm:cxn modelId="{3A83349D-A6BB-5D43-9B75-FD6B2891E1A3}" type="presParOf" srcId="{58CC1F46-4F8C-E345-AE9A-98B25CF0CC47}" destId="{E98EF153-3AB7-1F42-A816-812BDDB9EE05}" srcOrd="7" destOrd="0" presId="urn:microsoft.com/office/officeart/2005/8/layout/lProcess1"/>
    <dgm:cxn modelId="{0310E9FC-40EB-7246-8EE0-B54BA068722F}" type="presParOf" srcId="{58CC1F46-4F8C-E345-AE9A-98B25CF0CC47}" destId="{5CAF0975-421A-4144-8F78-E54B9616FBE7}" srcOrd="8"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62E04-E8BE-5E4B-B9F3-ABCDCDEEEDF0}">
      <dsp:nvSpPr>
        <dsp:cNvPr id="0" name=""/>
        <dsp:cNvSpPr/>
      </dsp:nvSpPr>
      <dsp:spPr>
        <a:xfrm>
          <a:off x="0" y="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1. Create Inventory of Data Sources</a:t>
          </a:r>
          <a:endParaRPr lang="en-US" sz="2000" kern="1200" dirty="0"/>
        </a:p>
      </dsp:txBody>
      <dsp:txXfrm>
        <a:off x="21425" y="21425"/>
        <a:ext cx="3818966" cy="688670"/>
      </dsp:txXfrm>
    </dsp:sp>
    <dsp:sp modelId="{C4FF4E27-3705-824D-BB5D-CBB63B80AA66}">
      <dsp:nvSpPr>
        <dsp:cNvPr id="0" name=""/>
        <dsp:cNvSpPr/>
      </dsp:nvSpPr>
      <dsp:spPr>
        <a:xfrm>
          <a:off x="350520" y="83312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2. Analyze Trends and Patterns</a:t>
          </a:r>
          <a:endParaRPr lang="en-US" sz="2000" kern="1200" dirty="0"/>
        </a:p>
      </dsp:txBody>
      <dsp:txXfrm>
        <a:off x="371945" y="854545"/>
        <a:ext cx="3825062" cy="688669"/>
      </dsp:txXfrm>
    </dsp:sp>
    <dsp:sp modelId="{BBC35BCB-80DE-084D-B5A0-4DAEC8FD6B29}">
      <dsp:nvSpPr>
        <dsp:cNvPr id="0" name=""/>
        <dsp:cNvSpPr/>
      </dsp:nvSpPr>
      <dsp:spPr>
        <a:xfrm>
          <a:off x="701039" y="166624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3. Identify the Problem Area</a:t>
          </a:r>
        </a:p>
      </dsp:txBody>
      <dsp:txXfrm>
        <a:off x="722464" y="1687665"/>
        <a:ext cx="3825062" cy="688669"/>
      </dsp:txXfrm>
    </dsp:sp>
    <dsp:sp modelId="{9204066A-2C4C-4B4C-9578-4CA07557689B}">
      <dsp:nvSpPr>
        <dsp:cNvPr id="0" name=""/>
        <dsp:cNvSpPr/>
      </dsp:nvSpPr>
      <dsp:spPr>
        <a:xfrm>
          <a:off x="1051559" y="249936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4. Create a Problem Statement</a:t>
          </a:r>
        </a:p>
      </dsp:txBody>
      <dsp:txXfrm>
        <a:off x="1072984" y="2520785"/>
        <a:ext cx="3825062" cy="688669"/>
      </dsp:txXfrm>
    </dsp:sp>
    <dsp:sp modelId="{E55B1D2B-EB24-604B-83EB-F8FC80CBE399}">
      <dsp:nvSpPr>
        <dsp:cNvPr id="0" name=""/>
        <dsp:cNvSpPr/>
      </dsp:nvSpPr>
      <dsp:spPr>
        <a:xfrm>
          <a:off x="1402079" y="333248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5. Verify Problem Statement</a:t>
          </a:r>
        </a:p>
      </dsp:txBody>
      <dsp:txXfrm>
        <a:off x="1423504" y="3353905"/>
        <a:ext cx="3825062" cy="688669"/>
      </dsp:txXfrm>
    </dsp:sp>
    <dsp:sp modelId="{79ADF513-61EE-1440-A69F-348D7E5E30A8}">
      <dsp:nvSpPr>
        <dsp:cNvPr id="0" name=""/>
        <dsp:cNvSpPr/>
      </dsp:nvSpPr>
      <dsp:spPr>
        <a:xfrm>
          <a:off x="4218432"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325417" y="534416"/>
        <a:ext cx="261518" cy="357805"/>
      </dsp:txXfrm>
    </dsp:sp>
    <dsp:sp modelId="{FC212A07-1E83-BE4C-ACD4-13741D132AB9}">
      <dsp:nvSpPr>
        <dsp:cNvPr id="0" name=""/>
        <dsp:cNvSpPr/>
      </dsp:nvSpPr>
      <dsp:spPr>
        <a:xfrm>
          <a:off x="4568952"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675937" y="1367536"/>
        <a:ext cx="261518" cy="357805"/>
      </dsp:txXfrm>
    </dsp:sp>
    <dsp:sp modelId="{BFB90461-CAC6-A342-8456-0564C097A17D}">
      <dsp:nvSpPr>
        <dsp:cNvPr id="0" name=""/>
        <dsp:cNvSpPr/>
      </dsp:nvSpPr>
      <dsp:spPr>
        <a:xfrm>
          <a:off x="4919472"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026457" y="2188464"/>
        <a:ext cx="261518" cy="357805"/>
      </dsp:txXfrm>
    </dsp:sp>
    <dsp:sp modelId="{83567E6E-07E9-3D4F-97F9-18EE5B0C8EA6}">
      <dsp:nvSpPr>
        <dsp:cNvPr id="0" name=""/>
        <dsp:cNvSpPr/>
      </dsp:nvSpPr>
      <dsp:spPr>
        <a:xfrm>
          <a:off x="5269992"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376977" y="3029712"/>
        <a:ext cx="261518" cy="3578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689E1-F325-E840-8D73-DD0EC213F77D}">
      <dsp:nvSpPr>
        <dsp:cNvPr id="0" name=""/>
        <dsp:cNvSpPr/>
      </dsp:nvSpPr>
      <dsp:spPr>
        <a:xfrm>
          <a:off x="28939" y="0"/>
          <a:ext cx="1758976" cy="43974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Central Admin</a:t>
          </a:r>
          <a:endParaRPr lang="en-US" sz="2100" kern="1200" dirty="0"/>
        </a:p>
      </dsp:txBody>
      <dsp:txXfrm>
        <a:off x="41819" y="12880"/>
        <a:ext cx="1733216" cy="413984"/>
      </dsp:txXfrm>
    </dsp:sp>
    <dsp:sp modelId="{9FB0BC1F-99FA-9845-B2CA-708986EF0A21}">
      <dsp:nvSpPr>
        <dsp:cNvPr id="0" name=""/>
        <dsp:cNvSpPr/>
      </dsp:nvSpPr>
      <dsp:spPr>
        <a:xfrm rot="5400000">
          <a:off x="869949" y="478221"/>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F3523E-4B5D-F549-8FA1-5C6282A91C4A}">
      <dsp:nvSpPr>
        <dsp:cNvPr id="0" name=""/>
        <dsp:cNvSpPr/>
      </dsp:nvSpPr>
      <dsp:spPr>
        <a:xfrm>
          <a:off x="28939" y="593654"/>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1</a:t>
          </a:r>
          <a:endParaRPr lang="en-US" sz="2500" kern="1200" dirty="0"/>
        </a:p>
      </dsp:txBody>
      <dsp:txXfrm>
        <a:off x="41819" y="606534"/>
        <a:ext cx="1733216" cy="413984"/>
      </dsp:txXfrm>
    </dsp:sp>
    <dsp:sp modelId="{6BC25F1A-6791-8641-9BDB-6CE89D275814}">
      <dsp:nvSpPr>
        <dsp:cNvPr id="0" name=""/>
        <dsp:cNvSpPr/>
      </dsp:nvSpPr>
      <dsp:spPr>
        <a:xfrm rot="5400000">
          <a:off x="869949" y="1071876"/>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873F64-49AC-CA49-A060-723DEBA2D571}">
      <dsp:nvSpPr>
        <dsp:cNvPr id="0" name=""/>
        <dsp:cNvSpPr/>
      </dsp:nvSpPr>
      <dsp:spPr>
        <a:xfrm>
          <a:off x="28939" y="1187308"/>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2</a:t>
          </a:r>
          <a:endParaRPr lang="en-US" sz="2500" kern="1200" dirty="0"/>
        </a:p>
      </dsp:txBody>
      <dsp:txXfrm>
        <a:off x="41819" y="1200188"/>
        <a:ext cx="1733216" cy="413984"/>
      </dsp:txXfrm>
    </dsp:sp>
    <dsp:sp modelId="{FB4CFD99-E385-2A46-8264-F4FFFD44ECCC}">
      <dsp:nvSpPr>
        <dsp:cNvPr id="0" name=""/>
        <dsp:cNvSpPr/>
      </dsp:nvSpPr>
      <dsp:spPr>
        <a:xfrm rot="5400000">
          <a:off x="869949" y="1665530"/>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8ACD35-1111-C342-8187-E747B3B94201}">
      <dsp:nvSpPr>
        <dsp:cNvPr id="0" name=""/>
        <dsp:cNvSpPr/>
      </dsp:nvSpPr>
      <dsp:spPr>
        <a:xfrm>
          <a:off x="28939" y="1780963"/>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3</a:t>
          </a:r>
          <a:endParaRPr lang="en-US" sz="2500" kern="1200" dirty="0"/>
        </a:p>
      </dsp:txBody>
      <dsp:txXfrm>
        <a:off x="41819" y="1793843"/>
        <a:ext cx="1733216" cy="413984"/>
      </dsp:txXfrm>
    </dsp:sp>
    <dsp:sp modelId="{F26868B8-1BF4-0048-9748-5D246364A58A}">
      <dsp:nvSpPr>
        <dsp:cNvPr id="0" name=""/>
        <dsp:cNvSpPr/>
      </dsp:nvSpPr>
      <dsp:spPr>
        <a:xfrm rot="5400000">
          <a:off x="869949" y="2259185"/>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ACF7FA-E29F-9840-9FE5-C6193AD819B5}">
      <dsp:nvSpPr>
        <dsp:cNvPr id="0" name=""/>
        <dsp:cNvSpPr/>
      </dsp:nvSpPr>
      <dsp:spPr>
        <a:xfrm>
          <a:off x="28939" y="2374617"/>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4</a:t>
          </a:r>
          <a:endParaRPr lang="en-US" sz="2500" kern="1200" dirty="0"/>
        </a:p>
      </dsp:txBody>
      <dsp:txXfrm>
        <a:off x="41819" y="2387497"/>
        <a:ext cx="1733216" cy="413984"/>
      </dsp:txXfrm>
    </dsp:sp>
    <dsp:sp modelId="{D9EF701E-E9A5-5C45-8CEA-7D730B3B761C}">
      <dsp:nvSpPr>
        <dsp:cNvPr id="0" name=""/>
        <dsp:cNvSpPr/>
      </dsp:nvSpPr>
      <dsp:spPr>
        <a:xfrm>
          <a:off x="2034172" y="0"/>
          <a:ext cx="1758976" cy="43974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Campus Admin</a:t>
          </a:r>
          <a:endParaRPr lang="en-US" sz="2100" kern="1200" dirty="0"/>
        </a:p>
      </dsp:txBody>
      <dsp:txXfrm>
        <a:off x="2047052" y="12880"/>
        <a:ext cx="1733216" cy="413984"/>
      </dsp:txXfrm>
    </dsp:sp>
    <dsp:sp modelId="{D12396B3-899A-7647-86FA-261BD9DD6795}">
      <dsp:nvSpPr>
        <dsp:cNvPr id="0" name=""/>
        <dsp:cNvSpPr/>
      </dsp:nvSpPr>
      <dsp:spPr>
        <a:xfrm rot="5400000">
          <a:off x="2875182" y="478221"/>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1DD835-DDD2-2C45-842E-610D1138930D}">
      <dsp:nvSpPr>
        <dsp:cNvPr id="0" name=""/>
        <dsp:cNvSpPr/>
      </dsp:nvSpPr>
      <dsp:spPr>
        <a:xfrm>
          <a:off x="2034172" y="593654"/>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1</a:t>
          </a:r>
          <a:endParaRPr lang="en-US" sz="2500" kern="1200" dirty="0"/>
        </a:p>
      </dsp:txBody>
      <dsp:txXfrm>
        <a:off x="2047052" y="606534"/>
        <a:ext cx="1733216" cy="413984"/>
      </dsp:txXfrm>
    </dsp:sp>
    <dsp:sp modelId="{EF4D8D4C-B377-F94C-AEBA-5D1C3D3869F4}">
      <dsp:nvSpPr>
        <dsp:cNvPr id="0" name=""/>
        <dsp:cNvSpPr/>
      </dsp:nvSpPr>
      <dsp:spPr>
        <a:xfrm rot="5400000">
          <a:off x="2875182" y="1071876"/>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04FC27-389C-F146-A699-5D4BA483011E}">
      <dsp:nvSpPr>
        <dsp:cNvPr id="0" name=""/>
        <dsp:cNvSpPr/>
      </dsp:nvSpPr>
      <dsp:spPr>
        <a:xfrm>
          <a:off x="2034172" y="1187308"/>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2</a:t>
          </a:r>
          <a:endParaRPr lang="en-US" sz="2500" kern="1200" dirty="0"/>
        </a:p>
      </dsp:txBody>
      <dsp:txXfrm>
        <a:off x="2047052" y="1200188"/>
        <a:ext cx="1733216" cy="413984"/>
      </dsp:txXfrm>
    </dsp:sp>
    <dsp:sp modelId="{01CB0196-006C-214F-B125-C64CF714DE64}">
      <dsp:nvSpPr>
        <dsp:cNvPr id="0" name=""/>
        <dsp:cNvSpPr/>
      </dsp:nvSpPr>
      <dsp:spPr>
        <a:xfrm rot="5400000">
          <a:off x="2875182" y="1665530"/>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7C379F-1C37-3840-836A-939EF94669D3}">
      <dsp:nvSpPr>
        <dsp:cNvPr id="0" name=""/>
        <dsp:cNvSpPr/>
      </dsp:nvSpPr>
      <dsp:spPr>
        <a:xfrm>
          <a:off x="2034172" y="1780963"/>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3</a:t>
          </a:r>
          <a:endParaRPr lang="en-US" sz="2500" kern="1200" dirty="0"/>
        </a:p>
      </dsp:txBody>
      <dsp:txXfrm>
        <a:off x="2047052" y="1793843"/>
        <a:ext cx="1733216" cy="413984"/>
      </dsp:txXfrm>
    </dsp:sp>
    <dsp:sp modelId="{E98EF153-3AB7-1F42-A816-812BDDB9EE05}">
      <dsp:nvSpPr>
        <dsp:cNvPr id="0" name=""/>
        <dsp:cNvSpPr/>
      </dsp:nvSpPr>
      <dsp:spPr>
        <a:xfrm rot="5400000">
          <a:off x="2875182" y="2259185"/>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AF0975-421A-4144-8F78-E54B9616FBE7}">
      <dsp:nvSpPr>
        <dsp:cNvPr id="0" name=""/>
        <dsp:cNvSpPr/>
      </dsp:nvSpPr>
      <dsp:spPr>
        <a:xfrm>
          <a:off x="2034172" y="2374617"/>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4</a:t>
          </a:r>
          <a:endParaRPr lang="en-US" sz="2500" kern="1200" dirty="0"/>
        </a:p>
      </dsp:txBody>
      <dsp:txXfrm>
        <a:off x="2047052" y="2387497"/>
        <a:ext cx="1733216" cy="4139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689E1-F325-E840-8D73-DD0EC213F77D}">
      <dsp:nvSpPr>
        <dsp:cNvPr id="0" name=""/>
        <dsp:cNvSpPr/>
      </dsp:nvSpPr>
      <dsp:spPr>
        <a:xfrm>
          <a:off x="209" y="24185"/>
          <a:ext cx="1728744" cy="432186"/>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Teachers</a:t>
          </a:r>
          <a:endParaRPr lang="en-US" sz="2400" kern="1200" dirty="0"/>
        </a:p>
      </dsp:txBody>
      <dsp:txXfrm>
        <a:off x="12867" y="36843"/>
        <a:ext cx="1703428" cy="406870"/>
      </dsp:txXfrm>
    </dsp:sp>
    <dsp:sp modelId="{9FB0BC1F-99FA-9845-B2CA-708986EF0A21}">
      <dsp:nvSpPr>
        <dsp:cNvPr id="0" name=""/>
        <dsp:cNvSpPr/>
      </dsp:nvSpPr>
      <dsp:spPr>
        <a:xfrm rot="5400000">
          <a:off x="826765" y="494188"/>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F3523E-4B5D-F549-8FA1-5C6282A91C4A}">
      <dsp:nvSpPr>
        <dsp:cNvPr id="0" name=""/>
        <dsp:cNvSpPr/>
      </dsp:nvSpPr>
      <dsp:spPr>
        <a:xfrm>
          <a:off x="209" y="607637"/>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1</a:t>
          </a:r>
          <a:endParaRPr lang="en-US" sz="2400" kern="1200" dirty="0"/>
        </a:p>
      </dsp:txBody>
      <dsp:txXfrm>
        <a:off x="12867" y="620295"/>
        <a:ext cx="1703428" cy="406870"/>
      </dsp:txXfrm>
    </dsp:sp>
    <dsp:sp modelId="{6BC25F1A-6791-8641-9BDB-6CE89D275814}">
      <dsp:nvSpPr>
        <dsp:cNvPr id="0" name=""/>
        <dsp:cNvSpPr/>
      </dsp:nvSpPr>
      <dsp:spPr>
        <a:xfrm rot="5400000">
          <a:off x="826765" y="1077639"/>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873F64-49AC-CA49-A060-723DEBA2D571}">
      <dsp:nvSpPr>
        <dsp:cNvPr id="0" name=""/>
        <dsp:cNvSpPr/>
      </dsp:nvSpPr>
      <dsp:spPr>
        <a:xfrm>
          <a:off x="209" y="1191088"/>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2</a:t>
          </a:r>
          <a:endParaRPr lang="en-US" sz="2400" kern="1200" dirty="0"/>
        </a:p>
      </dsp:txBody>
      <dsp:txXfrm>
        <a:off x="12867" y="1203746"/>
        <a:ext cx="1703428" cy="406870"/>
      </dsp:txXfrm>
    </dsp:sp>
    <dsp:sp modelId="{FB4CFD99-E385-2A46-8264-F4FFFD44ECCC}">
      <dsp:nvSpPr>
        <dsp:cNvPr id="0" name=""/>
        <dsp:cNvSpPr/>
      </dsp:nvSpPr>
      <dsp:spPr>
        <a:xfrm rot="5400000">
          <a:off x="826765" y="1661090"/>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8ACD35-1111-C342-8187-E747B3B94201}">
      <dsp:nvSpPr>
        <dsp:cNvPr id="0" name=""/>
        <dsp:cNvSpPr/>
      </dsp:nvSpPr>
      <dsp:spPr>
        <a:xfrm>
          <a:off x="209" y="1774539"/>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3</a:t>
          </a:r>
          <a:endParaRPr lang="en-US" sz="2400" kern="1200" dirty="0"/>
        </a:p>
      </dsp:txBody>
      <dsp:txXfrm>
        <a:off x="12867" y="1787197"/>
        <a:ext cx="1703428" cy="406870"/>
      </dsp:txXfrm>
    </dsp:sp>
    <dsp:sp modelId="{F26868B8-1BF4-0048-9748-5D246364A58A}">
      <dsp:nvSpPr>
        <dsp:cNvPr id="0" name=""/>
        <dsp:cNvSpPr/>
      </dsp:nvSpPr>
      <dsp:spPr>
        <a:xfrm rot="5400000">
          <a:off x="826765" y="2244542"/>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ACF7FA-E29F-9840-9FE5-C6193AD819B5}">
      <dsp:nvSpPr>
        <dsp:cNvPr id="0" name=""/>
        <dsp:cNvSpPr/>
      </dsp:nvSpPr>
      <dsp:spPr>
        <a:xfrm>
          <a:off x="209" y="2357990"/>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4</a:t>
          </a:r>
          <a:endParaRPr lang="en-US" sz="2400" kern="1200" dirty="0"/>
        </a:p>
      </dsp:txBody>
      <dsp:txXfrm>
        <a:off x="12867" y="2370648"/>
        <a:ext cx="1703428" cy="406870"/>
      </dsp:txXfrm>
    </dsp:sp>
    <dsp:sp modelId="{D9EF701E-E9A5-5C45-8CEA-7D730B3B761C}">
      <dsp:nvSpPr>
        <dsp:cNvPr id="0" name=""/>
        <dsp:cNvSpPr/>
      </dsp:nvSpPr>
      <dsp:spPr>
        <a:xfrm>
          <a:off x="1970978" y="24185"/>
          <a:ext cx="1728744" cy="432186"/>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Students</a:t>
          </a:r>
          <a:endParaRPr lang="en-US" sz="2400" kern="1200" dirty="0"/>
        </a:p>
      </dsp:txBody>
      <dsp:txXfrm>
        <a:off x="1983636" y="36843"/>
        <a:ext cx="1703428" cy="406870"/>
      </dsp:txXfrm>
    </dsp:sp>
    <dsp:sp modelId="{D12396B3-899A-7647-86FA-261BD9DD6795}">
      <dsp:nvSpPr>
        <dsp:cNvPr id="0" name=""/>
        <dsp:cNvSpPr/>
      </dsp:nvSpPr>
      <dsp:spPr>
        <a:xfrm rot="5400000">
          <a:off x="2797534" y="494188"/>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1DD835-DDD2-2C45-842E-610D1138930D}">
      <dsp:nvSpPr>
        <dsp:cNvPr id="0" name=""/>
        <dsp:cNvSpPr/>
      </dsp:nvSpPr>
      <dsp:spPr>
        <a:xfrm>
          <a:off x="1970978" y="607637"/>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1</a:t>
          </a:r>
          <a:endParaRPr lang="en-US" sz="2400" kern="1200" dirty="0"/>
        </a:p>
      </dsp:txBody>
      <dsp:txXfrm>
        <a:off x="1983636" y="620295"/>
        <a:ext cx="1703428" cy="406870"/>
      </dsp:txXfrm>
    </dsp:sp>
    <dsp:sp modelId="{EF4D8D4C-B377-F94C-AEBA-5D1C3D3869F4}">
      <dsp:nvSpPr>
        <dsp:cNvPr id="0" name=""/>
        <dsp:cNvSpPr/>
      </dsp:nvSpPr>
      <dsp:spPr>
        <a:xfrm rot="5400000">
          <a:off x="2797534" y="1077639"/>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04FC27-389C-F146-A699-5D4BA483011E}">
      <dsp:nvSpPr>
        <dsp:cNvPr id="0" name=""/>
        <dsp:cNvSpPr/>
      </dsp:nvSpPr>
      <dsp:spPr>
        <a:xfrm>
          <a:off x="1970978" y="1191088"/>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2</a:t>
          </a:r>
          <a:endParaRPr lang="en-US" sz="2400" kern="1200" dirty="0"/>
        </a:p>
      </dsp:txBody>
      <dsp:txXfrm>
        <a:off x="1983636" y="1203746"/>
        <a:ext cx="1703428" cy="406870"/>
      </dsp:txXfrm>
    </dsp:sp>
    <dsp:sp modelId="{01CB0196-006C-214F-B125-C64CF714DE64}">
      <dsp:nvSpPr>
        <dsp:cNvPr id="0" name=""/>
        <dsp:cNvSpPr/>
      </dsp:nvSpPr>
      <dsp:spPr>
        <a:xfrm rot="5400000">
          <a:off x="2797534" y="1661090"/>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7C379F-1C37-3840-836A-939EF94669D3}">
      <dsp:nvSpPr>
        <dsp:cNvPr id="0" name=""/>
        <dsp:cNvSpPr/>
      </dsp:nvSpPr>
      <dsp:spPr>
        <a:xfrm>
          <a:off x="1970978" y="1774539"/>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3</a:t>
          </a:r>
          <a:endParaRPr lang="en-US" sz="2400" kern="1200" dirty="0"/>
        </a:p>
      </dsp:txBody>
      <dsp:txXfrm>
        <a:off x="1983636" y="1787197"/>
        <a:ext cx="1703428" cy="406870"/>
      </dsp:txXfrm>
    </dsp:sp>
    <dsp:sp modelId="{E98EF153-3AB7-1F42-A816-812BDDB9EE05}">
      <dsp:nvSpPr>
        <dsp:cNvPr id="0" name=""/>
        <dsp:cNvSpPr/>
      </dsp:nvSpPr>
      <dsp:spPr>
        <a:xfrm rot="5400000">
          <a:off x="2797534" y="2244542"/>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AF0975-421A-4144-8F78-E54B9616FBE7}">
      <dsp:nvSpPr>
        <dsp:cNvPr id="0" name=""/>
        <dsp:cNvSpPr/>
      </dsp:nvSpPr>
      <dsp:spPr>
        <a:xfrm>
          <a:off x="1970978" y="2357990"/>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mtClean="0"/>
            <a:t>Action 4</a:t>
          </a:r>
          <a:endParaRPr lang="en-US" sz="2400" kern="1200"/>
        </a:p>
      </dsp:txBody>
      <dsp:txXfrm>
        <a:off x="1983636" y="2370648"/>
        <a:ext cx="1703428" cy="4068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10C12-472E-6145-A6C0-7F66556F8EF6}">
      <dsp:nvSpPr>
        <dsp:cNvPr id="0" name=""/>
        <dsp:cNvSpPr/>
      </dsp:nvSpPr>
      <dsp:spPr>
        <a:xfrm>
          <a:off x="0" y="0"/>
          <a:ext cx="5764353" cy="902716"/>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Monitoring Plan</a:t>
          </a:r>
          <a:endParaRPr lang="en-US" sz="2900" kern="1200" dirty="0"/>
        </a:p>
      </dsp:txBody>
      <dsp:txXfrm>
        <a:off x="26440" y="26440"/>
        <a:ext cx="4790251" cy="849836"/>
      </dsp:txXfrm>
    </dsp:sp>
    <dsp:sp modelId="{D2130023-5BA6-C547-9E43-287770469393}">
      <dsp:nvSpPr>
        <dsp:cNvPr id="0" name=""/>
        <dsp:cNvSpPr/>
      </dsp:nvSpPr>
      <dsp:spPr>
        <a:xfrm>
          <a:off x="508619" y="1053168"/>
          <a:ext cx="5764353" cy="902716"/>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Review Data by Quarter</a:t>
          </a:r>
          <a:endParaRPr lang="en-US" sz="2900" kern="1200" dirty="0"/>
        </a:p>
      </dsp:txBody>
      <dsp:txXfrm>
        <a:off x="535059" y="1079608"/>
        <a:ext cx="4616088" cy="849836"/>
      </dsp:txXfrm>
    </dsp:sp>
    <dsp:sp modelId="{525BB883-0E22-7B47-90B0-1B1D19B5313C}">
      <dsp:nvSpPr>
        <dsp:cNvPr id="0" name=""/>
        <dsp:cNvSpPr/>
      </dsp:nvSpPr>
      <dsp:spPr>
        <a:xfrm>
          <a:off x="1017238" y="2106337"/>
          <a:ext cx="5764353" cy="902716"/>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Make Corrections as Needed</a:t>
          </a:r>
          <a:endParaRPr lang="en-US" sz="2900" kern="1200" dirty="0"/>
        </a:p>
      </dsp:txBody>
      <dsp:txXfrm>
        <a:off x="1043678" y="2132777"/>
        <a:ext cx="4616088" cy="849836"/>
      </dsp:txXfrm>
    </dsp:sp>
    <dsp:sp modelId="{4C3A516D-4B4A-194B-BD7F-49E09335F3A0}">
      <dsp:nvSpPr>
        <dsp:cNvPr id="0" name=""/>
        <dsp:cNvSpPr/>
      </dsp:nvSpPr>
      <dsp:spPr>
        <a:xfrm>
          <a:off x="5177587" y="684559"/>
          <a:ext cx="586765" cy="58676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309609" y="684559"/>
        <a:ext cx="322721" cy="441541"/>
      </dsp:txXfrm>
    </dsp:sp>
    <dsp:sp modelId="{36AB9147-6EDB-F644-B867-526044954F2E}">
      <dsp:nvSpPr>
        <dsp:cNvPr id="0" name=""/>
        <dsp:cNvSpPr/>
      </dsp:nvSpPr>
      <dsp:spPr>
        <a:xfrm>
          <a:off x="5686207" y="1731710"/>
          <a:ext cx="586765" cy="58676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818229" y="1731710"/>
        <a:ext cx="322721" cy="441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B4DEA-9C15-424A-B7F1-CE187BDE3E3D}">
      <dsp:nvSpPr>
        <dsp:cNvPr id="0" name=""/>
        <dsp:cNvSpPr/>
      </dsp:nvSpPr>
      <dsp:spPr>
        <a:xfrm>
          <a:off x="0" y="0"/>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Root Cause Analysis</a:t>
          </a:r>
          <a:endParaRPr lang="en-US" sz="3200" kern="1200" dirty="0"/>
        </a:p>
      </dsp:txBody>
      <dsp:txXfrm>
        <a:off x="35709" y="35709"/>
        <a:ext cx="3865988" cy="1147782"/>
      </dsp:txXfrm>
    </dsp:sp>
    <dsp:sp modelId="{D9142296-1449-A34F-819D-02778C6A119D}">
      <dsp:nvSpPr>
        <dsp:cNvPr id="0" name=""/>
        <dsp:cNvSpPr/>
      </dsp:nvSpPr>
      <dsp:spPr>
        <a:xfrm>
          <a:off x="457199" y="1422399"/>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Additional Data Sources</a:t>
          </a:r>
          <a:endParaRPr lang="en-US" sz="3200" kern="1200" dirty="0"/>
        </a:p>
      </dsp:txBody>
      <dsp:txXfrm>
        <a:off x="492908" y="1458108"/>
        <a:ext cx="3860502" cy="1147782"/>
      </dsp:txXfrm>
    </dsp:sp>
    <dsp:sp modelId="{D858B917-9698-384E-BDA2-8FD4891047B3}">
      <dsp:nvSpPr>
        <dsp:cNvPr id="0" name=""/>
        <dsp:cNvSpPr/>
      </dsp:nvSpPr>
      <dsp:spPr>
        <a:xfrm>
          <a:off x="914399" y="2844799"/>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Select Root Cause</a:t>
          </a:r>
          <a:endParaRPr lang="en-US" sz="3200" kern="1200" dirty="0"/>
        </a:p>
      </dsp:txBody>
      <dsp:txXfrm>
        <a:off x="950108" y="2880508"/>
        <a:ext cx="3860502" cy="1147782"/>
      </dsp:txXfrm>
    </dsp:sp>
    <dsp:sp modelId="{1A2D6ED4-2F39-A84D-9DD3-9B8CB9C5301D}">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5A84877B-E103-024C-A688-89A7BC2DF6B7}">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28A26-C0FD-5C4A-856B-1D4D75B8C4C1}">
      <dsp:nvSpPr>
        <dsp:cNvPr id="0" name=""/>
        <dsp:cNvSpPr/>
      </dsp:nvSpPr>
      <dsp:spPr>
        <a:xfrm>
          <a:off x="565784" y="0"/>
          <a:ext cx="6412230" cy="3886200"/>
        </a:xfrm>
        <a:prstGeom prst="rightArrow">
          <a:avLst/>
        </a:prstGeom>
        <a:solidFill>
          <a:schemeClr val="accent1">
            <a:tint val="4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E7F28F-22A2-F043-AD33-B254C88417AA}">
      <dsp:nvSpPr>
        <dsp:cNvPr id="0" name=""/>
        <dsp:cNvSpPr/>
      </dsp:nvSpPr>
      <dsp:spPr>
        <a:xfrm>
          <a:off x="1611" y="1165860"/>
          <a:ext cx="1814006"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ANNUAL GOALS</a:t>
          </a:r>
          <a:endParaRPr lang="en-US" sz="2200" kern="1200" dirty="0"/>
        </a:p>
      </dsp:txBody>
      <dsp:txXfrm>
        <a:off x="77494" y="1241743"/>
        <a:ext cx="1662240" cy="1402714"/>
      </dsp:txXfrm>
    </dsp:sp>
    <dsp:sp modelId="{B265605D-67F4-944E-A738-E54F91F41D38}">
      <dsp:nvSpPr>
        <dsp:cNvPr id="0" name=""/>
        <dsp:cNvSpPr/>
      </dsp:nvSpPr>
      <dsp:spPr>
        <a:xfrm>
          <a:off x="1910468" y="1165860"/>
          <a:ext cx="1814006"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Strategies</a:t>
          </a:r>
          <a:endParaRPr lang="en-US" sz="2200" kern="1200" dirty="0"/>
        </a:p>
      </dsp:txBody>
      <dsp:txXfrm>
        <a:off x="1986351" y="1241743"/>
        <a:ext cx="1662240" cy="1402714"/>
      </dsp:txXfrm>
    </dsp:sp>
    <dsp:sp modelId="{42A8B256-760D-CA4E-BC53-DE26B0DE8148}">
      <dsp:nvSpPr>
        <dsp:cNvPr id="0" name=""/>
        <dsp:cNvSpPr/>
      </dsp:nvSpPr>
      <dsp:spPr>
        <a:xfrm>
          <a:off x="3819325" y="1165860"/>
          <a:ext cx="1814006"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Quarterly Goals</a:t>
          </a:r>
        </a:p>
      </dsp:txBody>
      <dsp:txXfrm>
        <a:off x="3895208" y="1241743"/>
        <a:ext cx="1662240" cy="1402714"/>
      </dsp:txXfrm>
    </dsp:sp>
    <dsp:sp modelId="{D23F3808-504E-E34B-AD3E-02ED861273CF}">
      <dsp:nvSpPr>
        <dsp:cNvPr id="0" name=""/>
        <dsp:cNvSpPr/>
      </dsp:nvSpPr>
      <dsp:spPr>
        <a:xfrm>
          <a:off x="5728181" y="1165860"/>
          <a:ext cx="1814006"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Interventions</a:t>
          </a:r>
        </a:p>
      </dsp:txBody>
      <dsp:txXfrm>
        <a:off x="5804064" y="1241743"/>
        <a:ext cx="1662240" cy="1402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BC025-B1BC-D248-BD41-C1350A7CB423}">
      <dsp:nvSpPr>
        <dsp:cNvPr id="0" name=""/>
        <dsp:cNvSpPr/>
      </dsp:nvSpPr>
      <dsp:spPr>
        <a:xfrm>
          <a:off x="1104" y="793847"/>
          <a:ext cx="2042484" cy="2042484"/>
        </a:xfrm>
        <a:prstGeom prst="ellipse">
          <a:avLst/>
        </a:prstGeom>
        <a:gradFill rotWithShape="0">
          <a:gsLst>
            <a:gs pos="0">
              <a:schemeClr val="accent1">
                <a:alpha val="50000"/>
                <a:hueOff val="0"/>
                <a:satOff val="0"/>
                <a:lumOff val="0"/>
                <a:alphaOff val="0"/>
                <a:tint val="83000"/>
                <a:shade val="100000"/>
                <a:alpha val="100000"/>
                <a:hueMod val="100000"/>
                <a:satMod val="220000"/>
                <a:lumMod val="90000"/>
              </a:schemeClr>
            </a:gs>
            <a:gs pos="76000">
              <a:schemeClr val="accent1">
                <a:alpha val="50000"/>
                <a:hueOff val="0"/>
                <a:satOff val="0"/>
                <a:lumOff val="0"/>
                <a:alphaOff val="0"/>
                <a:shade val="100000"/>
              </a:schemeClr>
            </a:gs>
            <a:gs pos="100000">
              <a:schemeClr val="accent1">
                <a:alpha val="50000"/>
                <a:hueOff val="0"/>
                <a:satOff val="0"/>
                <a:lumOff val="0"/>
                <a:alphaOff val="0"/>
                <a:shade val="93000"/>
                <a:alpha val="100000"/>
                <a:satMod val="100000"/>
                <a:lumMod val="93000"/>
              </a:schemeClr>
            </a:gs>
          </a:gsLst>
          <a:path path="circle">
            <a:fillToRect l="15000" t="15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2405" tIns="40640" rIns="112405" bIns="40640" numCol="1" spcCol="1270" anchor="ctr" anchorCtr="0">
          <a:noAutofit/>
        </a:bodyPr>
        <a:lstStyle/>
        <a:p>
          <a:pPr lvl="0" algn="ctr" defTabSz="1422400">
            <a:lnSpc>
              <a:spcPct val="90000"/>
            </a:lnSpc>
            <a:spcBef>
              <a:spcPct val="0"/>
            </a:spcBef>
            <a:spcAft>
              <a:spcPct val="35000"/>
            </a:spcAft>
          </a:pPr>
          <a:r>
            <a:rPr lang="en-US" sz="3200" b="1" kern="1200" dirty="0" smtClean="0"/>
            <a:t>S</a:t>
          </a:r>
          <a:r>
            <a:rPr lang="en-US" sz="1900" kern="1200" dirty="0" smtClean="0"/>
            <a:t>pecific</a:t>
          </a:r>
          <a:endParaRPr lang="en-US" sz="1900" kern="1200" dirty="0"/>
        </a:p>
      </dsp:txBody>
      <dsp:txXfrm>
        <a:off x="300219" y="1092962"/>
        <a:ext cx="1444254" cy="1444254"/>
      </dsp:txXfrm>
    </dsp:sp>
    <dsp:sp modelId="{29025F23-0E4B-624B-9E87-1FB48BF21184}">
      <dsp:nvSpPr>
        <dsp:cNvPr id="0" name=""/>
        <dsp:cNvSpPr/>
      </dsp:nvSpPr>
      <dsp:spPr>
        <a:xfrm>
          <a:off x="1635091" y="793847"/>
          <a:ext cx="2231250" cy="2042484"/>
        </a:xfrm>
        <a:prstGeom prst="ellipse">
          <a:avLst/>
        </a:prstGeom>
        <a:gradFill rotWithShape="0">
          <a:gsLst>
            <a:gs pos="0">
              <a:schemeClr val="accent1">
                <a:alpha val="50000"/>
                <a:hueOff val="0"/>
                <a:satOff val="0"/>
                <a:lumOff val="0"/>
                <a:alphaOff val="0"/>
                <a:tint val="83000"/>
                <a:shade val="100000"/>
                <a:alpha val="100000"/>
                <a:hueMod val="100000"/>
                <a:satMod val="220000"/>
                <a:lumMod val="90000"/>
              </a:schemeClr>
            </a:gs>
            <a:gs pos="76000">
              <a:schemeClr val="accent1">
                <a:alpha val="50000"/>
                <a:hueOff val="0"/>
                <a:satOff val="0"/>
                <a:lumOff val="0"/>
                <a:alphaOff val="0"/>
                <a:shade val="100000"/>
              </a:schemeClr>
            </a:gs>
            <a:gs pos="100000">
              <a:schemeClr val="accent1">
                <a:alpha val="50000"/>
                <a:hueOff val="0"/>
                <a:satOff val="0"/>
                <a:lumOff val="0"/>
                <a:alphaOff val="0"/>
                <a:shade val="93000"/>
                <a:alpha val="100000"/>
                <a:satMod val="100000"/>
                <a:lumMod val="93000"/>
              </a:schemeClr>
            </a:gs>
          </a:gsLst>
          <a:path path="circle">
            <a:fillToRect l="15000" t="15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2405" tIns="40640" rIns="112405" bIns="40640" numCol="1" spcCol="1270" anchor="ctr" anchorCtr="0">
          <a:noAutofit/>
        </a:bodyPr>
        <a:lstStyle/>
        <a:p>
          <a:pPr lvl="0" algn="ctr" defTabSz="1422400">
            <a:lnSpc>
              <a:spcPct val="90000"/>
            </a:lnSpc>
            <a:spcBef>
              <a:spcPct val="0"/>
            </a:spcBef>
            <a:spcAft>
              <a:spcPct val="35000"/>
            </a:spcAft>
          </a:pPr>
          <a:r>
            <a:rPr lang="en-US" sz="3200" b="1" kern="1200" dirty="0" smtClean="0"/>
            <a:t>M</a:t>
          </a:r>
          <a:r>
            <a:rPr lang="en-US" sz="1900" kern="1200" dirty="0" smtClean="0"/>
            <a:t>easurable</a:t>
          </a:r>
          <a:endParaRPr lang="en-US" sz="1900" kern="1200" dirty="0"/>
        </a:p>
      </dsp:txBody>
      <dsp:txXfrm>
        <a:off x="1961850" y="1092962"/>
        <a:ext cx="1577732" cy="1444254"/>
      </dsp:txXfrm>
    </dsp:sp>
    <dsp:sp modelId="{6843A96E-7C7B-AE46-B695-A38832B18B2E}">
      <dsp:nvSpPr>
        <dsp:cNvPr id="0" name=""/>
        <dsp:cNvSpPr/>
      </dsp:nvSpPr>
      <dsp:spPr>
        <a:xfrm>
          <a:off x="3457845" y="793847"/>
          <a:ext cx="2042484" cy="2042484"/>
        </a:xfrm>
        <a:prstGeom prst="ellipse">
          <a:avLst/>
        </a:prstGeom>
        <a:gradFill rotWithShape="0">
          <a:gsLst>
            <a:gs pos="0">
              <a:schemeClr val="accent1">
                <a:alpha val="50000"/>
                <a:hueOff val="0"/>
                <a:satOff val="0"/>
                <a:lumOff val="0"/>
                <a:alphaOff val="0"/>
                <a:tint val="83000"/>
                <a:shade val="100000"/>
                <a:alpha val="100000"/>
                <a:hueMod val="100000"/>
                <a:satMod val="220000"/>
                <a:lumMod val="90000"/>
              </a:schemeClr>
            </a:gs>
            <a:gs pos="76000">
              <a:schemeClr val="accent1">
                <a:alpha val="50000"/>
                <a:hueOff val="0"/>
                <a:satOff val="0"/>
                <a:lumOff val="0"/>
                <a:alphaOff val="0"/>
                <a:shade val="100000"/>
              </a:schemeClr>
            </a:gs>
            <a:gs pos="100000">
              <a:schemeClr val="accent1">
                <a:alpha val="50000"/>
                <a:hueOff val="0"/>
                <a:satOff val="0"/>
                <a:lumOff val="0"/>
                <a:alphaOff val="0"/>
                <a:shade val="93000"/>
                <a:alpha val="100000"/>
                <a:satMod val="100000"/>
                <a:lumMod val="93000"/>
              </a:schemeClr>
            </a:gs>
          </a:gsLst>
          <a:path path="circle">
            <a:fillToRect l="15000" t="15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2405" tIns="40640" rIns="112405" bIns="40640" numCol="1" spcCol="1270" anchor="ctr" anchorCtr="0">
          <a:noAutofit/>
        </a:bodyPr>
        <a:lstStyle/>
        <a:p>
          <a:pPr lvl="0" algn="ctr" defTabSz="1422400">
            <a:lnSpc>
              <a:spcPct val="90000"/>
            </a:lnSpc>
            <a:spcBef>
              <a:spcPct val="0"/>
            </a:spcBef>
            <a:spcAft>
              <a:spcPct val="35000"/>
            </a:spcAft>
          </a:pPr>
          <a:r>
            <a:rPr lang="en-US" sz="3200" b="1" kern="1200" dirty="0" smtClean="0"/>
            <a:t>A</a:t>
          </a:r>
          <a:r>
            <a:rPr lang="en-US" sz="1900" kern="1200" dirty="0" smtClean="0"/>
            <a:t>ttainable</a:t>
          </a:r>
          <a:endParaRPr lang="en-US" sz="1900" kern="1200" dirty="0"/>
        </a:p>
      </dsp:txBody>
      <dsp:txXfrm>
        <a:off x="3756960" y="1092962"/>
        <a:ext cx="1444254" cy="1444254"/>
      </dsp:txXfrm>
    </dsp:sp>
    <dsp:sp modelId="{2EC059DC-A0AB-9C40-8482-A2AC6F233439}">
      <dsp:nvSpPr>
        <dsp:cNvPr id="0" name=""/>
        <dsp:cNvSpPr/>
      </dsp:nvSpPr>
      <dsp:spPr>
        <a:xfrm>
          <a:off x="5091833" y="793847"/>
          <a:ext cx="2042484" cy="2042484"/>
        </a:xfrm>
        <a:prstGeom prst="ellipse">
          <a:avLst/>
        </a:prstGeom>
        <a:gradFill rotWithShape="0">
          <a:gsLst>
            <a:gs pos="0">
              <a:schemeClr val="accent1">
                <a:alpha val="50000"/>
                <a:hueOff val="0"/>
                <a:satOff val="0"/>
                <a:lumOff val="0"/>
                <a:alphaOff val="0"/>
                <a:tint val="83000"/>
                <a:shade val="100000"/>
                <a:alpha val="100000"/>
                <a:hueMod val="100000"/>
                <a:satMod val="220000"/>
                <a:lumMod val="90000"/>
              </a:schemeClr>
            </a:gs>
            <a:gs pos="76000">
              <a:schemeClr val="accent1">
                <a:alpha val="50000"/>
                <a:hueOff val="0"/>
                <a:satOff val="0"/>
                <a:lumOff val="0"/>
                <a:alphaOff val="0"/>
                <a:shade val="100000"/>
              </a:schemeClr>
            </a:gs>
            <a:gs pos="100000">
              <a:schemeClr val="accent1">
                <a:alpha val="50000"/>
                <a:hueOff val="0"/>
                <a:satOff val="0"/>
                <a:lumOff val="0"/>
                <a:alphaOff val="0"/>
                <a:shade val="93000"/>
                <a:alpha val="100000"/>
                <a:satMod val="100000"/>
                <a:lumMod val="93000"/>
              </a:schemeClr>
            </a:gs>
          </a:gsLst>
          <a:path path="circle">
            <a:fillToRect l="15000" t="15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2405" tIns="40640" rIns="112405" bIns="40640" numCol="1" spcCol="1270" anchor="ctr" anchorCtr="0">
          <a:noAutofit/>
        </a:bodyPr>
        <a:lstStyle/>
        <a:p>
          <a:pPr lvl="0" algn="ctr" defTabSz="1422400">
            <a:lnSpc>
              <a:spcPct val="90000"/>
            </a:lnSpc>
            <a:spcBef>
              <a:spcPct val="0"/>
            </a:spcBef>
            <a:spcAft>
              <a:spcPct val="35000"/>
            </a:spcAft>
          </a:pPr>
          <a:r>
            <a:rPr lang="en-US" sz="3200" b="1" kern="1200" dirty="0" smtClean="0"/>
            <a:t>R</a:t>
          </a:r>
          <a:r>
            <a:rPr lang="en-US" sz="1900" kern="1200" dirty="0" smtClean="0"/>
            <a:t>esults-Based</a:t>
          </a:r>
        </a:p>
      </dsp:txBody>
      <dsp:txXfrm>
        <a:off x="5390948" y="1092962"/>
        <a:ext cx="1444254" cy="1444254"/>
      </dsp:txXfrm>
    </dsp:sp>
    <dsp:sp modelId="{AD4DABF1-591D-9D41-87C7-72309B26E7E5}">
      <dsp:nvSpPr>
        <dsp:cNvPr id="0" name=""/>
        <dsp:cNvSpPr/>
      </dsp:nvSpPr>
      <dsp:spPr>
        <a:xfrm>
          <a:off x="6725820" y="793847"/>
          <a:ext cx="2042484" cy="2042484"/>
        </a:xfrm>
        <a:prstGeom prst="ellipse">
          <a:avLst/>
        </a:prstGeom>
        <a:gradFill rotWithShape="0">
          <a:gsLst>
            <a:gs pos="0">
              <a:schemeClr val="accent1">
                <a:alpha val="50000"/>
                <a:hueOff val="0"/>
                <a:satOff val="0"/>
                <a:lumOff val="0"/>
                <a:alphaOff val="0"/>
                <a:tint val="83000"/>
                <a:shade val="100000"/>
                <a:alpha val="100000"/>
                <a:hueMod val="100000"/>
                <a:satMod val="220000"/>
                <a:lumMod val="90000"/>
              </a:schemeClr>
            </a:gs>
            <a:gs pos="76000">
              <a:schemeClr val="accent1">
                <a:alpha val="50000"/>
                <a:hueOff val="0"/>
                <a:satOff val="0"/>
                <a:lumOff val="0"/>
                <a:alphaOff val="0"/>
                <a:shade val="100000"/>
              </a:schemeClr>
            </a:gs>
            <a:gs pos="100000">
              <a:schemeClr val="accent1">
                <a:alpha val="50000"/>
                <a:hueOff val="0"/>
                <a:satOff val="0"/>
                <a:lumOff val="0"/>
                <a:alphaOff val="0"/>
                <a:shade val="93000"/>
                <a:alpha val="100000"/>
                <a:satMod val="100000"/>
                <a:lumMod val="93000"/>
              </a:schemeClr>
            </a:gs>
          </a:gsLst>
          <a:path path="circle">
            <a:fillToRect l="15000" t="15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2405" tIns="40640" rIns="112405" bIns="40640" numCol="1" spcCol="1270" anchor="ctr" anchorCtr="0">
          <a:noAutofit/>
        </a:bodyPr>
        <a:lstStyle/>
        <a:p>
          <a:pPr lvl="0" algn="ctr" defTabSz="1422400">
            <a:lnSpc>
              <a:spcPct val="90000"/>
            </a:lnSpc>
            <a:spcBef>
              <a:spcPct val="0"/>
            </a:spcBef>
            <a:spcAft>
              <a:spcPct val="35000"/>
            </a:spcAft>
          </a:pPr>
          <a:r>
            <a:rPr lang="en-US" sz="3200" b="1" kern="1200" dirty="0" smtClean="0"/>
            <a:t>T</a:t>
          </a:r>
          <a:r>
            <a:rPr lang="en-US" sz="1900" kern="1200" dirty="0" smtClean="0"/>
            <a:t>ime-Bound</a:t>
          </a:r>
        </a:p>
      </dsp:txBody>
      <dsp:txXfrm>
        <a:off x="7024935" y="1092962"/>
        <a:ext cx="1444254" cy="14442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28A26-C0FD-5C4A-856B-1D4D75B8C4C1}">
      <dsp:nvSpPr>
        <dsp:cNvPr id="0" name=""/>
        <dsp:cNvSpPr/>
      </dsp:nvSpPr>
      <dsp:spPr>
        <a:xfrm>
          <a:off x="565784" y="0"/>
          <a:ext cx="6412230" cy="3886200"/>
        </a:xfrm>
        <a:prstGeom prst="rightArrow">
          <a:avLst/>
        </a:prstGeom>
        <a:solidFill>
          <a:schemeClr val="accent1">
            <a:tint val="4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E7F28F-22A2-F043-AD33-B254C88417AA}">
      <dsp:nvSpPr>
        <dsp:cNvPr id="0" name=""/>
        <dsp:cNvSpPr/>
      </dsp:nvSpPr>
      <dsp:spPr>
        <a:xfrm>
          <a:off x="5311" y="1165860"/>
          <a:ext cx="1797238"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Annual Goals</a:t>
          </a:r>
          <a:endParaRPr lang="en-US" sz="2000" kern="1200" dirty="0"/>
        </a:p>
      </dsp:txBody>
      <dsp:txXfrm>
        <a:off x="81194" y="1241743"/>
        <a:ext cx="1645472" cy="1402714"/>
      </dsp:txXfrm>
    </dsp:sp>
    <dsp:sp modelId="{B265605D-67F4-944E-A738-E54F91F41D38}">
      <dsp:nvSpPr>
        <dsp:cNvPr id="0" name=""/>
        <dsp:cNvSpPr/>
      </dsp:nvSpPr>
      <dsp:spPr>
        <a:xfrm>
          <a:off x="1917290" y="1165860"/>
          <a:ext cx="1797238"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STRATEGIES</a:t>
          </a:r>
          <a:endParaRPr lang="en-US" sz="2000" kern="1200" dirty="0"/>
        </a:p>
      </dsp:txBody>
      <dsp:txXfrm>
        <a:off x="1993173" y="1241743"/>
        <a:ext cx="1645472" cy="1402714"/>
      </dsp:txXfrm>
    </dsp:sp>
    <dsp:sp modelId="{42A8B256-760D-CA4E-BC53-DE26B0DE8148}">
      <dsp:nvSpPr>
        <dsp:cNvPr id="0" name=""/>
        <dsp:cNvSpPr/>
      </dsp:nvSpPr>
      <dsp:spPr>
        <a:xfrm>
          <a:off x="3829270" y="1165860"/>
          <a:ext cx="1797238"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Quarterly Goals</a:t>
          </a:r>
        </a:p>
      </dsp:txBody>
      <dsp:txXfrm>
        <a:off x="3905153" y="1241743"/>
        <a:ext cx="1645472" cy="1402714"/>
      </dsp:txXfrm>
    </dsp:sp>
    <dsp:sp modelId="{D23F3808-504E-E34B-AD3E-02ED861273CF}">
      <dsp:nvSpPr>
        <dsp:cNvPr id="0" name=""/>
        <dsp:cNvSpPr/>
      </dsp:nvSpPr>
      <dsp:spPr>
        <a:xfrm>
          <a:off x="5741250" y="1165860"/>
          <a:ext cx="1797238"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Interventions</a:t>
          </a:r>
        </a:p>
      </dsp:txBody>
      <dsp:txXfrm>
        <a:off x="5817133" y="1241743"/>
        <a:ext cx="1645472" cy="1402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28A26-C0FD-5C4A-856B-1D4D75B8C4C1}">
      <dsp:nvSpPr>
        <dsp:cNvPr id="0" name=""/>
        <dsp:cNvSpPr/>
      </dsp:nvSpPr>
      <dsp:spPr>
        <a:xfrm>
          <a:off x="565784" y="0"/>
          <a:ext cx="6412230" cy="3886200"/>
        </a:xfrm>
        <a:prstGeom prst="rightArrow">
          <a:avLst/>
        </a:prstGeom>
        <a:solidFill>
          <a:schemeClr val="accent1">
            <a:tint val="4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E7F28F-22A2-F043-AD33-B254C88417AA}">
      <dsp:nvSpPr>
        <dsp:cNvPr id="0" name=""/>
        <dsp:cNvSpPr/>
      </dsp:nvSpPr>
      <dsp:spPr>
        <a:xfrm>
          <a:off x="3775" y="1165860"/>
          <a:ext cx="1815963"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Annual Goals</a:t>
          </a:r>
          <a:endParaRPr lang="en-US" sz="2000" kern="1200" dirty="0"/>
        </a:p>
      </dsp:txBody>
      <dsp:txXfrm>
        <a:off x="79658" y="1241743"/>
        <a:ext cx="1664197" cy="1402714"/>
      </dsp:txXfrm>
    </dsp:sp>
    <dsp:sp modelId="{B265605D-67F4-944E-A738-E54F91F41D38}">
      <dsp:nvSpPr>
        <dsp:cNvPr id="0" name=""/>
        <dsp:cNvSpPr/>
      </dsp:nvSpPr>
      <dsp:spPr>
        <a:xfrm>
          <a:off x="1910537" y="1165860"/>
          <a:ext cx="1815963"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Strategies</a:t>
          </a:r>
          <a:endParaRPr lang="en-US" sz="2000" kern="1200" dirty="0"/>
        </a:p>
      </dsp:txBody>
      <dsp:txXfrm>
        <a:off x="1986420" y="1241743"/>
        <a:ext cx="1664197" cy="1402714"/>
      </dsp:txXfrm>
    </dsp:sp>
    <dsp:sp modelId="{42A8B256-760D-CA4E-BC53-DE26B0DE8148}">
      <dsp:nvSpPr>
        <dsp:cNvPr id="0" name=""/>
        <dsp:cNvSpPr/>
      </dsp:nvSpPr>
      <dsp:spPr>
        <a:xfrm>
          <a:off x="3817299" y="1165860"/>
          <a:ext cx="1815963"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QUARTERLY GOALS</a:t>
          </a:r>
        </a:p>
      </dsp:txBody>
      <dsp:txXfrm>
        <a:off x="3893182" y="1241743"/>
        <a:ext cx="1664197" cy="1402714"/>
      </dsp:txXfrm>
    </dsp:sp>
    <dsp:sp modelId="{D23F3808-504E-E34B-AD3E-02ED861273CF}">
      <dsp:nvSpPr>
        <dsp:cNvPr id="0" name=""/>
        <dsp:cNvSpPr/>
      </dsp:nvSpPr>
      <dsp:spPr>
        <a:xfrm>
          <a:off x="5724060" y="1165860"/>
          <a:ext cx="1815963"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Interventions</a:t>
          </a:r>
        </a:p>
      </dsp:txBody>
      <dsp:txXfrm>
        <a:off x="5799943" y="1241743"/>
        <a:ext cx="1664197" cy="14027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28A26-C0FD-5C4A-856B-1D4D75B8C4C1}">
      <dsp:nvSpPr>
        <dsp:cNvPr id="0" name=""/>
        <dsp:cNvSpPr/>
      </dsp:nvSpPr>
      <dsp:spPr>
        <a:xfrm>
          <a:off x="565784" y="0"/>
          <a:ext cx="6412230" cy="3886200"/>
        </a:xfrm>
        <a:prstGeom prst="rightArrow">
          <a:avLst/>
        </a:prstGeom>
        <a:solidFill>
          <a:schemeClr val="accent1">
            <a:tint val="4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E7F28F-22A2-F043-AD33-B254C88417AA}">
      <dsp:nvSpPr>
        <dsp:cNvPr id="0" name=""/>
        <dsp:cNvSpPr/>
      </dsp:nvSpPr>
      <dsp:spPr>
        <a:xfrm>
          <a:off x="3775" y="1165860"/>
          <a:ext cx="1815963"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Annual Goals</a:t>
          </a:r>
          <a:endParaRPr lang="en-US" sz="1500" kern="1200" dirty="0"/>
        </a:p>
      </dsp:txBody>
      <dsp:txXfrm>
        <a:off x="79658" y="1241743"/>
        <a:ext cx="1664197" cy="1402714"/>
      </dsp:txXfrm>
    </dsp:sp>
    <dsp:sp modelId="{B265605D-67F4-944E-A738-E54F91F41D38}">
      <dsp:nvSpPr>
        <dsp:cNvPr id="0" name=""/>
        <dsp:cNvSpPr/>
      </dsp:nvSpPr>
      <dsp:spPr>
        <a:xfrm>
          <a:off x="1910537" y="1165860"/>
          <a:ext cx="1815963"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Strategies</a:t>
          </a:r>
          <a:endParaRPr lang="en-US" sz="1500" kern="1200" dirty="0"/>
        </a:p>
      </dsp:txBody>
      <dsp:txXfrm>
        <a:off x="1986420" y="1241743"/>
        <a:ext cx="1664197" cy="1402714"/>
      </dsp:txXfrm>
    </dsp:sp>
    <dsp:sp modelId="{42A8B256-760D-CA4E-BC53-DE26B0DE8148}">
      <dsp:nvSpPr>
        <dsp:cNvPr id="0" name=""/>
        <dsp:cNvSpPr/>
      </dsp:nvSpPr>
      <dsp:spPr>
        <a:xfrm>
          <a:off x="3817299" y="1165860"/>
          <a:ext cx="1815963"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QUARTERLY GOALS</a:t>
          </a:r>
        </a:p>
      </dsp:txBody>
      <dsp:txXfrm>
        <a:off x="3893182" y="1241743"/>
        <a:ext cx="1664197" cy="1402714"/>
      </dsp:txXfrm>
    </dsp:sp>
    <dsp:sp modelId="{D23F3808-504E-E34B-AD3E-02ED861273CF}">
      <dsp:nvSpPr>
        <dsp:cNvPr id="0" name=""/>
        <dsp:cNvSpPr/>
      </dsp:nvSpPr>
      <dsp:spPr>
        <a:xfrm>
          <a:off x="5724060" y="1165860"/>
          <a:ext cx="1815963" cy="155448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INTERVENTIONS</a:t>
          </a:r>
        </a:p>
      </dsp:txBody>
      <dsp:txXfrm>
        <a:off x="5799943" y="1241743"/>
        <a:ext cx="1664197" cy="14027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689E1-F325-E840-8D73-DD0EC213F77D}">
      <dsp:nvSpPr>
        <dsp:cNvPr id="0" name=""/>
        <dsp:cNvSpPr/>
      </dsp:nvSpPr>
      <dsp:spPr>
        <a:xfrm>
          <a:off x="28939" y="0"/>
          <a:ext cx="1758976" cy="43974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Central Admin</a:t>
          </a:r>
          <a:endParaRPr lang="en-US" sz="2100" kern="1200" dirty="0"/>
        </a:p>
      </dsp:txBody>
      <dsp:txXfrm>
        <a:off x="41819" y="12880"/>
        <a:ext cx="1733216" cy="413984"/>
      </dsp:txXfrm>
    </dsp:sp>
    <dsp:sp modelId="{9FB0BC1F-99FA-9845-B2CA-708986EF0A21}">
      <dsp:nvSpPr>
        <dsp:cNvPr id="0" name=""/>
        <dsp:cNvSpPr/>
      </dsp:nvSpPr>
      <dsp:spPr>
        <a:xfrm rot="5400000">
          <a:off x="869949" y="478221"/>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F3523E-4B5D-F549-8FA1-5C6282A91C4A}">
      <dsp:nvSpPr>
        <dsp:cNvPr id="0" name=""/>
        <dsp:cNvSpPr/>
      </dsp:nvSpPr>
      <dsp:spPr>
        <a:xfrm>
          <a:off x="28939" y="593654"/>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1</a:t>
          </a:r>
          <a:endParaRPr lang="en-US" sz="2500" kern="1200" dirty="0"/>
        </a:p>
      </dsp:txBody>
      <dsp:txXfrm>
        <a:off x="41819" y="606534"/>
        <a:ext cx="1733216" cy="413984"/>
      </dsp:txXfrm>
    </dsp:sp>
    <dsp:sp modelId="{6BC25F1A-6791-8641-9BDB-6CE89D275814}">
      <dsp:nvSpPr>
        <dsp:cNvPr id="0" name=""/>
        <dsp:cNvSpPr/>
      </dsp:nvSpPr>
      <dsp:spPr>
        <a:xfrm rot="5400000">
          <a:off x="869949" y="1071876"/>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873F64-49AC-CA49-A060-723DEBA2D571}">
      <dsp:nvSpPr>
        <dsp:cNvPr id="0" name=""/>
        <dsp:cNvSpPr/>
      </dsp:nvSpPr>
      <dsp:spPr>
        <a:xfrm>
          <a:off x="28939" y="1187308"/>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2</a:t>
          </a:r>
          <a:endParaRPr lang="en-US" sz="2500" kern="1200" dirty="0"/>
        </a:p>
      </dsp:txBody>
      <dsp:txXfrm>
        <a:off x="41819" y="1200188"/>
        <a:ext cx="1733216" cy="413984"/>
      </dsp:txXfrm>
    </dsp:sp>
    <dsp:sp modelId="{FB4CFD99-E385-2A46-8264-F4FFFD44ECCC}">
      <dsp:nvSpPr>
        <dsp:cNvPr id="0" name=""/>
        <dsp:cNvSpPr/>
      </dsp:nvSpPr>
      <dsp:spPr>
        <a:xfrm rot="5400000">
          <a:off x="869949" y="1665530"/>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8ACD35-1111-C342-8187-E747B3B94201}">
      <dsp:nvSpPr>
        <dsp:cNvPr id="0" name=""/>
        <dsp:cNvSpPr/>
      </dsp:nvSpPr>
      <dsp:spPr>
        <a:xfrm>
          <a:off x="28939" y="1780963"/>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3</a:t>
          </a:r>
          <a:endParaRPr lang="en-US" sz="2500" kern="1200" dirty="0"/>
        </a:p>
      </dsp:txBody>
      <dsp:txXfrm>
        <a:off x="41819" y="1793843"/>
        <a:ext cx="1733216" cy="413984"/>
      </dsp:txXfrm>
    </dsp:sp>
    <dsp:sp modelId="{F26868B8-1BF4-0048-9748-5D246364A58A}">
      <dsp:nvSpPr>
        <dsp:cNvPr id="0" name=""/>
        <dsp:cNvSpPr/>
      </dsp:nvSpPr>
      <dsp:spPr>
        <a:xfrm rot="5400000">
          <a:off x="869949" y="2259185"/>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ACF7FA-E29F-9840-9FE5-C6193AD819B5}">
      <dsp:nvSpPr>
        <dsp:cNvPr id="0" name=""/>
        <dsp:cNvSpPr/>
      </dsp:nvSpPr>
      <dsp:spPr>
        <a:xfrm>
          <a:off x="28939" y="2374617"/>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4</a:t>
          </a:r>
          <a:endParaRPr lang="en-US" sz="2500" kern="1200" dirty="0"/>
        </a:p>
      </dsp:txBody>
      <dsp:txXfrm>
        <a:off x="41819" y="2387497"/>
        <a:ext cx="1733216" cy="413984"/>
      </dsp:txXfrm>
    </dsp:sp>
    <dsp:sp modelId="{D9EF701E-E9A5-5C45-8CEA-7D730B3B761C}">
      <dsp:nvSpPr>
        <dsp:cNvPr id="0" name=""/>
        <dsp:cNvSpPr/>
      </dsp:nvSpPr>
      <dsp:spPr>
        <a:xfrm>
          <a:off x="2034172" y="0"/>
          <a:ext cx="1758976" cy="43974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Campus Admin</a:t>
          </a:r>
          <a:endParaRPr lang="en-US" sz="2100" kern="1200" dirty="0"/>
        </a:p>
      </dsp:txBody>
      <dsp:txXfrm>
        <a:off x="2047052" y="12880"/>
        <a:ext cx="1733216" cy="413984"/>
      </dsp:txXfrm>
    </dsp:sp>
    <dsp:sp modelId="{D12396B3-899A-7647-86FA-261BD9DD6795}">
      <dsp:nvSpPr>
        <dsp:cNvPr id="0" name=""/>
        <dsp:cNvSpPr/>
      </dsp:nvSpPr>
      <dsp:spPr>
        <a:xfrm rot="5400000">
          <a:off x="2875182" y="478221"/>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1DD835-DDD2-2C45-842E-610D1138930D}">
      <dsp:nvSpPr>
        <dsp:cNvPr id="0" name=""/>
        <dsp:cNvSpPr/>
      </dsp:nvSpPr>
      <dsp:spPr>
        <a:xfrm>
          <a:off x="2034172" y="593654"/>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1</a:t>
          </a:r>
          <a:endParaRPr lang="en-US" sz="2500" kern="1200" dirty="0"/>
        </a:p>
      </dsp:txBody>
      <dsp:txXfrm>
        <a:off x="2047052" y="606534"/>
        <a:ext cx="1733216" cy="413984"/>
      </dsp:txXfrm>
    </dsp:sp>
    <dsp:sp modelId="{EF4D8D4C-B377-F94C-AEBA-5D1C3D3869F4}">
      <dsp:nvSpPr>
        <dsp:cNvPr id="0" name=""/>
        <dsp:cNvSpPr/>
      </dsp:nvSpPr>
      <dsp:spPr>
        <a:xfrm rot="5400000">
          <a:off x="2875182" y="1071876"/>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04FC27-389C-F146-A699-5D4BA483011E}">
      <dsp:nvSpPr>
        <dsp:cNvPr id="0" name=""/>
        <dsp:cNvSpPr/>
      </dsp:nvSpPr>
      <dsp:spPr>
        <a:xfrm>
          <a:off x="2034172" y="1187308"/>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2</a:t>
          </a:r>
          <a:endParaRPr lang="en-US" sz="2500" kern="1200" dirty="0"/>
        </a:p>
      </dsp:txBody>
      <dsp:txXfrm>
        <a:off x="2047052" y="1200188"/>
        <a:ext cx="1733216" cy="413984"/>
      </dsp:txXfrm>
    </dsp:sp>
    <dsp:sp modelId="{01CB0196-006C-214F-B125-C64CF714DE64}">
      <dsp:nvSpPr>
        <dsp:cNvPr id="0" name=""/>
        <dsp:cNvSpPr/>
      </dsp:nvSpPr>
      <dsp:spPr>
        <a:xfrm rot="5400000">
          <a:off x="2875182" y="1665530"/>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7C379F-1C37-3840-836A-939EF94669D3}">
      <dsp:nvSpPr>
        <dsp:cNvPr id="0" name=""/>
        <dsp:cNvSpPr/>
      </dsp:nvSpPr>
      <dsp:spPr>
        <a:xfrm>
          <a:off x="2034172" y="1780963"/>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3</a:t>
          </a:r>
          <a:endParaRPr lang="en-US" sz="2500" kern="1200" dirty="0"/>
        </a:p>
      </dsp:txBody>
      <dsp:txXfrm>
        <a:off x="2047052" y="1793843"/>
        <a:ext cx="1733216" cy="413984"/>
      </dsp:txXfrm>
    </dsp:sp>
    <dsp:sp modelId="{E98EF153-3AB7-1F42-A816-812BDDB9EE05}">
      <dsp:nvSpPr>
        <dsp:cNvPr id="0" name=""/>
        <dsp:cNvSpPr/>
      </dsp:nvSpPr>
      <dsp:spPr>
        <a:xfrm rot="5400000">
          <a:off x="2875182" y="2259185"/>
          <a:ext cx="76955" cy="76955"/>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AF0975-421A-4144-8F78-E54B9616FBE7}">
      <dsp:nvSpPr>
        <dsp:cNvPr id="0" name=""/>
        <dsp:cNvSpPr/>
      </dsp:nvSpPr>
      <dsp:spPr>
        <a:xfrm>
          <a:off x="2034172" y="2374617"/>
          <a:ext cx="1758976" cy="43974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Action 4</a:t>
          </a:r>
          <a:endParaRPr lang="en-US" sz="2500" kern="1200" dirty="0"/>
        </a:p>
      </dsp:txBody>
      <dsp:txXfrm>
        <a:off x="2047052" y="2387497"/>
        <a:ext cx="1733216" cy="4139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689E1-F325-E840-8D73-DD0EC213F77D}">
      <dsp:nvSpPr>
        <dsp:cNvPr id="0" name=""/>
        <dsp:cNvSpPr/>
      </dsp:nvSpPr>
      <dsp:spPr>
        <a:xfrm>
          <a:off x="209" y="24185"/>
          <a:ext cx="1728744" cy="432186"/>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Teachers</a:t>
          </a:r>
          <a:endParaRPr lang="en-US" sz="2400" kern="1200" dirty="0"/>
        </a:p>
      </dsp:txBody>
      <dsp:txXfrm>
        <a:off x="12867" y="36843"/>
        <a:ext cx="1703428" cy="406870"/>
      </dsp:txXfrm>
    </dsp:sp>
    <dsp:sp modelId="{9FB0BC1F-99FA-9845-B2CA-708986EF0A21}">
      <dsp:nvSpPr>
        <dsp:cNvPr id="0" name=""/>
        <dsp:cNvSpPr/>
      </dsp:nvSpPr>
      <dsp:spPr>
        <a:xfrm rot="5400000">
          <a:off x="826765" y="494188"/>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F3523E-4B5D-F549-8FA1-5C6282A91C4A}">
      <dsp:nvSpPr>
        <dsp:cNvPr id="0" name=""/>
        <dsp:cNvSpPr/>
      </dsp:nvSpPr>
      <dsp:spPr>
        <a:xfrm>
          <a:off x="209" y="607637"/>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1</a:t>
          </a:r>
          <a:endParaRPr lang="en-US" sz="2400" kern="1200" dirty="0"/>
        </a:p>
      </dsp:txBody>
      <dsp:txXfrm>
        <a:off x="12867" y="620295"/>
        <a:ext cx="1703428" cy="406870"/>
      </dsp:txXfrm>
    </dsp:sp>
    <dsp:sp modelId="{6BC25F1A-6791-8641-9BDB-6CE89D275814}">
      <dsp:nvSpPr>
        <dsp:cNvPr id="0" name=""/>
        <dsp:cNvSpPr/>
      </dsp:nvSpPr>
      <dsp:spPr>
        <a:xfrm rot="5400000">
          <a:off x="826765" y="1077639"/>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873F64-49AC-CA49-A060-723DEBA2D571}">
      <dsp:nvSpPr>
        <dsp:cNvPr id="0" name=""/>
        <dsp:cNvSpPr/>
      </dsp:nvSpPr>
      <dsp:spPr>
        <a:xfrm>
          <a:off x="209" y="1191088"/>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2</a:t>
          </a:r>
          <a:endParaRPr lang="en-US" sz="2400" kern="1200" dirty="0"/>
        </a:p>
      </dsp:txBody>
      <dsp:txXfrm>
        <a:off x="12867" y="1203746"/>
        <a:ext cx="1703428" cy="406870"/>
      </dsp:txXfrm>
    </dsp:sp>
    <dsp:sp modelId="{FB4CFD99-E385-2A46-8264-F4FFFD44ECCC}">
      <dsp:nvSpPr>
        <dsp:cNvPr id="0" name=""/>
        <dsp:cNvSpPr/>
      </dsp:nvSpPr>
      <dsp:spPr>
        <a:xfrm rot="5400000">
          <a:off x="826765" y="1661090"/>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8ACD35-1111-C342-8187-E747B3B94201}">
      <dsp:nvSpPr>
        <dsp:cNvPr id="0" name=""/>
        <dsp:cNvSpPr/>
      </dsp:nvSpPr>
      <dsp:spPr>
        <a:xfrm>
          <a:off x="209" y="1774539"/>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3</a:t>
          </a:r>
          <a:endParaRPr lang="en-US" sz="2400" kern="1200" dirty="0"/>
        </a:p>
      </dsp:txBody>
      <dsp:txXfrm>
        <a:off x="12867" y="1787197"/>
        <a:ext cx="1703428" cy="406870"/>
      </dsp:txXfrm>
    </dsp:sp>
    <dsp:sp modelId="{F26868B8-1BF4-0048-9748-5D246364A58A}">
      <dsp:nvSpPr>
        <dsp:cNvPr id="0" name=""/>
        <dsp:cNvSpPr/>
      </dsp:nvSpPr>
      <dsp:spPr>
        <a:xfrm rot="5400000">
          <a:off x="826765" y="2244542"/>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ACF7FA-E29F-9840-9FE5-C6193AD819B5}">
      <dsp:nvSpPr>
        <dsp:cNvPr id="0" name=""/>
        <dsp:cNvSpPr/>
      </dsp:nvSpPr>
      <dsp:spPr>
        <a:xfrm>
          <a:off x="209" y="2357990"/>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4</a:t>
          </a:r>
          <a:endParaRPr lang="en-US" sz="2400" kern="1200" dirty="0"/>
        </a:p>
      </dsp:txBody>
      <dsp:txXfrm>
        <a:off x="12867" y="2370648"/>
        <a:ext cx="1703428" cy="406870"/>
      </dsp:txXfrm>
    </dsp:sp>
    <dsp:sp modelId="{D9EF701E-E9A5-5C45-8CEA-7D730B3B761C}">
      <dsp:nvSpPr>
        <dsp:cNvPr id="0" name=""/>
        <dsp:cNvSpPr/>
      </dsp:nvSpPr>
      <dsp:spPr>
        <a:xfrm>
          <a:off x="1970978" y="24185"/>
          <a:ext cx="1728744" cy="432186"/>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Students</a:t>
          </a:r>
          <a:endParaRPr lang="en-US" sz="2400" kern="1200" dirty="0"/>
        </a:p>
      </dsp:txBody>
      <dsp:txXfrm>
        <a:off x="1983636" y="36843"/>
        <a:ext cx="1703428" cy="406870"/>
      </dsp:txXfrm>
    </dsp:sp>
    <dsp:sp modelId="{D12396B3-899A-7647-86FA-261BD9DD6795}">
      <dsp:nvSpPr>
        <dsp:cNvPr id="0" name=""/>
        <dsp:cNvSpPr/>
      </dsp:nvSpPr>
      <dsp:spPr>
        <a:xfrm rot="5400000">
          <a:off x="2797534" y="494188"/>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1DD835-DDD2-2C45-842E-610D1138930D}">
      <dsp:nvSpPr>
        <dsp:cNvPr id="0" name=""/>
        <dsp:cNvSpPr/>
      </dsp:nvSpPr>
      <dsp:spPr>
        <a:xfrm>
          <a:off x="1970978" y="607637"/>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1</a:t>
          </a:r>
          <a:endParaRPr lang="en-US" sz="2400" kern="1200" dirty="0"/>
        </a:p>
      </dsp:txBody>
      <dsp:txXfrm>
        <a:off x="1983636" y="620295"/>
        <a:ext cx="1703428" cy="406870"/>
      </dsp:txXfrm>
    </dsp:sp>
    <dsp:sp modelId="{EF4D8D4C-B377-F94C-AEBA-5D1C3D3869F4}">
      <dsp:nvSpPr>
        <dsp:cNvPr id="0" name=""/>
        <dsp:cNvSpPr/>
      </dsp:nvSpPr>
      <dsp:spPr>
        <a:xfrm rot="5400000">
          <a:off x="2797534" y="1077639"/>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04FC27-389C-F146-A699-5D4BA483011E}">
      <dsp:nvSpPr>
        <dsp:cNvPr id="0" name=""/>
        <dsp:cNvSpPr/>
      </dsp:nvSpPr>
      <dsp:spPr>
        <a:xfrm>
          <a:off x="1970978" y="1191088"/>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2</a:t>
          </a:r>
          <a:endParaRPr lang="en-US" sz="2400" kern="1200" dirty="0"/>
        </a:p>
      </dsp:txBody>
      <dsp:txXfrm>
        <a:off x="1983636" y="1203746"/>
        <a:ext cx="1703428" cy="406870"/>
      </dsp:txXfrm>
    </dsp:sp>
    <dsp:sp modelId="{01CB0196-006C-214F-B125-C64CF714DE64}">
      <dsp:nvSpPr>
        <dsp:cNvPr id="0" name=""/>
        <dsp:cNvSpPr/>
      </dsp:nvSpPr>
      <dsp:spPr>
        <a:xfrm rot="5400000">
          <a:off x="2797534" y="1661090"/>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7C379F-1C37-3840-836A-939EF94669D3}">
      <dsp:nvSpPr>
        <dsp:cNvPr id="0" name=""/>
        <dsp:cNvSpPr/>
      </dsp:nvSpPr>
      <dsp:spPr>
        <a:xfrm>
          <a:off x="1970978" y="1774539"/>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 3</a:t>
          </a:r>
          <a:endParaRPr lang="en-US" sz="2400" kern="1200" dirty="0"/>
        </a:p>
      </dsp:txBody>
      <dsp:txXfrm>
        <a:off x="1983636" y="1787197"/>
        <a:ext cx="1703428" cy="406870"/>
      </dsp:txXfrm>
    </dsp:sp>
    <dsp:sp modelId="{E98EF153-3AB7-1F42-A816-812BDDB9EE05}">
      <dsp:nvSpPr>
        <dsp:cNvPr id="0" name=""/>
        <dsp:cNvSpPr/>
      </dsp:nvSpPr>
      <dsp:spPr>
        <a:xfrm rot="5400000">
          <a:off x="2797534" y="2244542"/>
          <a:ext cx="75632" cy="75632"/>
        </a:xfrm>
        <a:prstGeom prst="rightArrow">
          <a:avLst>
            <a:gd name="adj1" fmla="val 667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AF0975-421A-4144-8F78-E54B9616FBE7}">
      <dsp:nvSpPr>
        <dsp:cNvPr id="0" name=""/>
        <dsp:cNvSpPr/>
      </dsp:nvSpPr>
      <dsp:spPr>
        <a:xfrm>
          <a:off x="1970978" y="2357990"/>
          <a:ext cx="1728744" cy="43218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mtClean="0"/>
            <a:t>Action 4</a:t>
          </a:r>
          <a:endParaRPr lang="en-US" sz="2400" kern="1200"/>
        </a:p>
      </dsp:txBody>
      <dsp:txXfrm>
        <a:off x="1983636" y="2370648"/>
        <a:ext cx="1703428" cy="40687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12/16/16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s://region13.wistia.com/medias/odv1hvw38y"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 Id="rId3" Type="http://schemas.openxmlformats.org/officeDocument/2006/relationships/hyperlink" Target="https://region13.wistia.com/medias/k849k1itlj"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Shape 16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7" name="Shape 169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The Texas Accountability Intervention System is a research based approached to school improvement that engages the district and school in the improvement process. The framework outlines five systemic components regarding district-level commitments, four support system components to be implemented at both the district and campus levels, and seven factors know to be critical to campus success. Planning for continuous improvement through the lens of these District Commitments, Support Systems and Critical Success Factors will result in the outcomes of accelerated achievement, sustainability, and system transformation.</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Framework for district and school support was developed collaboratively between the TEA and TCDSS.  Local ESCs continue to develop tools and support for districts and campuses that align with framework that drives continuous improvement. </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All of these elements are part of a healthy system for improvement.  It takes each part of the system operating together for school success. </a:t>
            </a:r>
          </a:p>
          <a:p>
            <a:pPr marL="171450" marR="0" lvl="0" indent="-17145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 have a short video to share with you that gives an overview of this framework.</a:t>
            </a:r>
          </a:p>
        </p:txBody>
      </p:sp>
      <p:sp>
        <p:nvSpPr>
          <p:cNvPr id="1698" name="Shape 1698"/>
          <p:cNvSpPr txBox="1">
            <a:spLocks noGrp="1"/>
          </p:cNvSpPr>
          <p:nvPr>
            <p:ph type="sldNum" idx="12"/>
          </p:nvPr>
        </p:nvSpPr>
        <p:spPr>
          <a:xfrm>
            <a:off x="3970937" y="8829967"/>
            <a:ext cx="3037839" cy="464818"/>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Shape 20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2" name="Shape 2012"/>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Calibri"/>
                <a:ea typeface="Calibri"/>
                <a:cs typeface="Calibri"/>
                <a:sym typeface="Calibri"/>
              </a:rPr>
              <a:t>Ask the group if the problem statement uses concise language.</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Calibri"/>
                <a:ea typeface="Calibri"/>
                <a:cs typeface="Calibri"/>
                <a:sym typeface="Calibri"/>
              </a:rPr>
              <a:t>Ask some individual participants to share out why they thought it was or was not.</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2013" name="Shape 2013"/>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3" name="Shape 2023"/>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Calibri"/>
                <a:ea typeface="Calibri"/>
                <a:cs typeface="Calibri"/>
                <a:sym typeface="Calibri"/>
              </a:rPr>
              <a:t>Ask the group if the problem statement contains specific details such as who, what, when, where.</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Calibri"/>
                <a:ea typeface="Calibri"/>
                <a:cs typeface="Calibri"/>
                <a:sym typeface="Calibri"/>
              </a:rPr>
              <a:t>Again encourage sharing out, if appropriate.</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Calibri"/>
                <a:ea typeface="Calibri"/>
                <a:cs typeface="Calibri"/>
                <a:sym typeface="Calibri"/>
              </a:rPr>
              <a:t>Mention that it could possibly be more specific, however it does contain specific enough information to know who, what, when we are talking about, etc.</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2024" name="Shape 2024"/>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3"/>
        <p:cNvGrpSpPr/>
        <p:nvPr/>
      </p:nvGrpSpPr>
      <p:grpSpPr>
        <a:xfrm>
          <a:off x="0" y="0"/>
          <a:ext cx="0" cy="0"/>
          <a:chOff x="0" y="0"/>
          <a:chExt cx="0" cy="0"/>
        </a:xfrm>
      </p:grpSpPr>
      <p:sp>
        <p:nvSpPr>
          <p:cNvPr id="2034" name="Shape 20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5" name="Shape 2035"/>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Calibri"/>
                <a:ea typeface="Calibri"/>
                <a:cs typeface="Calibri"/>
                <a:sym typeface="Calibri"/>
              </a:rPr>
              <a:t>Ask the group if the problem statement focuses on a single issue.</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Calibri"/>
                <a:ea typeface="Calibri"/>
                <a:cs typeface="Calibri"/>
                <a:sym typeface="Calibri"/>
              </a:rPr>
              <a:t>Explain that we have already discussed that there are 2 issues contained in the problem statement: ELL pass rate in reading and parental involvement. </a:t>
            </a:r>
          </a:p>
          <a:p>
            <a:pPr marL="0" marR="0" lvl="0" indent="0" algn="l" rtl="0">
              <a:lnSpc>
                <a:spcPct val="100000"/>
              </a:lnSpc>
              <a:spcBef>
                <a:spcPts val="0"/>
              </a:spcBef>
              <a:spcAft>
                <a:spcPts val="0"/>
              </a:spcAft>
              <a:buClr>
                <a:schemeClr val="dk1"/>
              </a:buClr>
              <a:buSzPct val="25000"/>
              <a:buFont typeface="Arial"/>
              <a:buNone/>
            </a:pPr>
            <a:endParaRPr sz="1600" b="0" i="1"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2036" name="Shape 2036"/>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Shape 20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8" name="Shape 2048"/>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000" b="1" i="0" u="none" strike="noStrike" cap="none">
                <a:solidFill>
                  <a:srgbClr val="000000"/>
                </a:solidFill>
                <a:latin typeface="Calibri"/>
                <a:ea typeface="Calibri"/>
                <a:cs typeface="Calibri"/>
                <a:sym typeface="Calibri"/>
              </a:rPr>
              <a:t>Facilitator Talking Points:</a:t>
            </a:r>
          </a:p>
          <a:p>
            <a:pPr marL="279400" marR="0" lvl="0" indent="-2857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Ask the group if the problem statement appears relevant to the campus and avoids causation.</a:t>
            </a:r>
          </a:p>
          <a:p>
            <a:pPr marL="279400" marR="0" lvl="0" indent="-2857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Again encourage sharing out, if appropriate.</a:t>
            </a:r>
          </a:p>
          <a:p>
            <a:pPr marL="279400" marR="0" lvl="0" indent="-2857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If the group does not raise the point, explain that when we see the words “due to”, we are assigning blame.  </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OPTIONAL ACTIVITY</a:t>
            </a:r>
          </a:p>
          <a:p>
            <a:pPr marL="0" marR="0" lvl="0" indent="0" algn="l" rtl="0">
              <a:lnSpc>
                <a:spcPct val="100000"/>
              </a:lnSpc>
              <a:spcBef>
                <a:spcPts val="0"/>
              </a:spcBef>
              <a:spcAft>
                <a:spcPts val="0"/>
              </a:spcAft>
              <a:buClr>
                <a:schemeClr val="dk1"/>
              </a:buClr>
              <a:buSzPct val="25000"/>
              <a:buFont typeface="Calibri"/>
              <a:buNone/>
            </a:pPr>
            <a:r>
              <a:rPr lang="en-US" sz="1200" b="0" i="1" u="none" strike="noStrike" cap="none">
                <a:solidFill>
                  <a:schemeClr val="dk1"/>
                </a:solidFill>
                <a:latin typeface="Calibri"/>
                <a:ea typeface="Calibri"/>
                <a:cs typeface="Calibri"/>
                <a:sym typeface="Calibri"/>
              </a:rPr>
              <a:t>Perhaps give the group some time to re-write the problem statement using the lessons learned from the criteria tool.  Have them share out what they came up with. Allow the group to assess each one that is shared.</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2049" name="Shape 2049"/>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Shape 20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4" name="Shape 2064"/>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900" b="1" i="0" u="none" strike="noStrike" cap="none">
                <a:solidFill>
                  <a:srgbClr val="000000"/>
                </a:solidFill>
                <a:latin typeface="Calibri"/>
                <a:ea typeface="Calibri"/>
                <a:cs typeface="Calibri"/>
                <a:sym typeface="Calibri"/>
              </a:rPr>
              <a:t>Facilitator Talking Points:</a:t>
            </a:r>
          </a:p>
          <a:p>
            <a:pPr marL="279400" marR="0" lvl="0" indent="-285750" algn="l" rtl="0">
              <a:lnSpc>
                <a:spcPct val="100000"/>
              </a:lnSpc>
              <a:spcBef>
                <a:spcPts val="0"/>
              </a:spcBef>
              <a:spcAft>
                <a:spcPts val="0"/>
              </a:spcAft>
              <a:buClr>
                <a:schemeClr val="dk1"/>
              </a:buClr>
              <a:buSzPct val="30000"/>
              <a:buFont typeface="Arial"/>
              <a:buChar char="•"/>
            </a:pPr>
            <a:r>
              <a:rPr lang="en-US" sz="1000" b="0" i="0" u="none" strike="noStrike" cap="none">
                <a:solidFill>
                  <a:schemeClr val="dk1"/>
                </a:solidFill>
                <a:latin typeface="Calibri"/>
                <a:ea typeface="Calibri"/>
                <a:cs typeface="Calibri"/>
                <a:sym typeface="Calibri"/>
              </a:rPr>
              <a:t>Here is an example of a revised problem statement that addresses the criteria that were not followed previously.  </a:t>
            </a:r>
          </a:p>
          <a:p>
            <a:pPr marL="279400" marR="0" lvl="0" indent="-285750" algn="l" rtl="0">
              <a:lnSpc>
                <a:spcPct val="100000"/>
              </a:lnSpc>
              <a:spcBef>
                <a:spcPts val="0"/>
              </a:spcBef>
              <a:spcAft>
                <a:spcPts val="0"/>
              </a:spcAft>
              <a:buClr>
                <a:schemeClr val="dk1"/>
              </a:buClr>
              <a:buSzPct val="30000"/>
              <a:buFont typeface="Arial"/>
              <a:buChar char="•"/>
            </a:pPr>
            <a:r>
              <a:rPr lang="en-US" sz="1000" b="0" i="0" u="none" strike="noStrike" cap="none">
                <a:solidFill>
                  <a:schemeClr val="dk1"/>
                </a:solidFill>
                <a:latin typeface="Calibri"/>
                <a:ea typeface="Calibri"/>
                <a:cs typeface="Calibri"/>
                <a:sym typeface="Calibri"/>
              </a:rPr>
              <a:t>Perhaps quickly run the new problem statement through the criteria to illustrate – especially highlight no causation and one manageable issue.</a:t>
            </a:r>
          </a:p>
          <a:p>
            <a:pPr marL="0" marR="0" lvl="0" indent="0" algn="l" rtl="0">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600" b="1" i="1"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Encourage sharing out, if appropriate.</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If the group does not raise the point, explain that when we see the words “due to,” we are assigning blame.</a:t>
            </a:r>
          </a:p>
          <a:p>
            <a:pPr marL="165100" marR="0" lvl="0" indent="-165100" algn="l" rtl="0">
              <a:spcBef>
                <a:spcPts val="0"/>
              </a:spcBef>
              <a:spcAft>
                <a:spcPts val="0"/>
              </a:spcAft>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1" u="none" strike="noStrike" cap="none">
                <a:solidFill>
                  <a:schemeClr val="dk1"/>
                </a:solidFill>
                <a:latin typeface="Arial"/>
                <a:ea typeface="Arial"/>
                <a:cs typeface="Arial"/>
                <a:sym typeface="Arial"/>
              </a:rPr>
              <a:t>OPTIONAL ACTIVITY</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Perhaps give the group some time to re-write the problem statement using the lessons learned from the criteria tool.  Have them share out what they came up with. Allow the group to assess each one that is shared.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(7-10min)</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2065" name="Shape 2065"/>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0"/>
        <p:cNvGrpSpPr/>
        <p:nvPr/>
      </p:nvGrpSpPr>
      <p:grpSpPr>
        <a:xfrm>
          <a:off x="0" y="0"/>
          <a:ext cx="0" cy="0"/>
          <a:chOff x="0" y="0"/>
          <a:chExt cx="0" cy="0"/>
        </a:xfrm>
      </p:grpSpPr>
      <p:sp>
        <p:nvSpPr>
          <p:cNvPr id="2931" name="Shape 29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2" name="Shape 2932"/>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Time to practice.</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Locate the poster that we have been building throughout the day.</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For this work section, we are connecting our strategy to our identified root cause.</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Explain the poster activity steps below.</a:t>
            </a:r>
          </a:p>
          <a:p>
            <a:pPr marL="177800" marR="0" lvl="0" indent="-17780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Poster Activity Steps:</a:t>
            </a:r>
          </a:p>
          <a:p>
            <a:pPr marL="228600" marR="0" lvl="0" indent="-228600" algn="l" rtl="0">
              <a:spcBef>
                <a:spcPts val="0"/>
              </a:spcBef>
              <a:spcAft>
                <a:spcPts val="0"/>
              </a:spcAft>
              <a:buClr>
                <a:schemeClr val="dk1"/>
              </a:buClr>
              <a:buSzPct val="100000"/>
              <a:buFont typeface="Calibri"/>
              <a:buAutoNum type="arabicPeriod"/>
            </a:pPr>
            <a:r>
              <a:rPr lang="en-US" sz="1200" b="0" i="1" u="none" strike="noStrike" cap="none">
                <a:solidFill>
                  <a:schemeClr val="dk1"/>
                </a:solidFill>
                <a:latin typeface="Calibri"/>
                <a:ea typeface="Calibri"/>
                <a:cs typeface="Calibri"/>
                <a:sym typeface="Calibri"/>
              </a:rPr>
              <a:t>Have participants label bottom right quadrant “Strategy.”</a:t>
            </a:r>
          </a:p>
          <a:p>
            <a:pPr marL="228600" marR="0" lvl="0" indent="-228600" algn="l" rtl="0">
              <a:spcBef>
                <a:spcPts val="0"/>
              </a:spcBef>
              <a:spcAft>
                <a:spcPts val="0"/>
              </a:spcAft>
              <a:buClr>
                <a:schemeClr val="dk1"/>
              </a:buClr>
              <a:buSzPct val="100000"/>
              <a:buFont typeface="Calibri"/>
              <a:buAutoNum type="arabicPeriod"/>
            </a:pPr>
            <a:r>
              <a:rPr lang="en-US" sz="1200" b="0" i="1" u="none" strike="noStrike" cap="none">
                <a:solidFill>
                  <a:schemeClr val="dk1"/>
                </a:solidFill>
                <a:latin typeface="Calibri"/>
                <a:ea typeface="Calibri"/>
                <a:cs typeface="Calibri"/>
                <a:sym typeface="Calibri"/>
              </a:rPr>
              <a:t>Once teams have worked through identifying a strategy that will address their root cause, have them record their strategy in that bottom, right quadrant.</a:t>
            </a:r>
          </a:p>
          <a:p>
            <a:pPr marL="228600" marR="0" lvl="0" indent="-228600" algn="l" rtl="0">
              <a:spcBef>
                <a:spcPts val="0"/>
              </a:spcBef>
              <a:spcAft>
                <a:spcPts val="0"/>
              </a:spcAft>
              <a:buClr>
                <a:schemeClr val="dk1"/>
              </a:buClr>
              <a:buSzPct val="100000"/>
              <a:buFont typeface="Calibri"/>
              <a:buAutoNum type="arabicPeriod"/>
            </a:pPr>
            <a:r>
              <a:rPr lang="en-US" sz="1200" b="0" i="1" u="none" strike="noStrike" cap="none">
                <a:solidFill>
                  <a:schemeClr val="dk1"/>
                </a:solidFill>
                <a:latin typeface="Calibri"/>
                <a:ea typeface="Calibri"/>
                <a:cs typeface="Calibri"/>
                <a:sym typeface="Calibri"/>
              </a:rPr>
              <a:t>Have teams post their posters close to their tables. </a:t>
            </a:r>
          </a:p>
          <a:p>
            <a:pPr marL="228600" marR="0" lvl="0" indent="-228600" algn="l" rtl="0">
              <a:spcBef>
                <a:spcPts val="0"/>
              </a:spcBef>
              <a:spcAft>
                <a:spcPts val="0"/>
              </a:spcAft>
              <a:buClr>
                <a:schemeClr val="dk1"/>
              </a:buClr>
              <a:buSzPct val="100000"/>
              <a:buFont typeface="Calibri"/>
              <a:buAutoNum type="arabicPeriod"/>
            </a:pPr>
            <a:r>
              <a:rPr lang="en-US" sz="1200" b="0" i="1" u="none" strike="noStrike" cap="none">
                <a:solidFill>
                  <a:schemeClr val="dk1"/>
                </a:solidFill>
                <a:latin typeface="Calibri"/>
                <a:ea typeface="Calibri"/>
                <a:cs typeface="Calibri"/>
                <a:sym typeface="Calibri"/>
              </a:rPr>
              <a:t>Teams will return to this poster throughout training as they continue building these connections.</a:t>
            </a:r>
          </a:p>
          <a:p>
            <a:pPr marL="228600" marR="0" lvl="0" indent="-22860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a:t>
            </a:r>
          </a:p>
          <a:p>
            <a:pPr marL="177800" marR="0" lvl="0" indent="-177800" algn="l" rtl="0">
              <a:spcBef>
                <a:spcPts val="0"/>
              </a:spcBef>
              <a:spcAft>
                <a:spcPts val="0"/>
              </a:spcAft>
              <a:buClr>
                <a:schemeClr val="dk1"/>
              </a:buClr>
              <a:buSzPct val="100000"/>
              <a:buFont typeface="Arial"/>
              <a:buAutoNum type="arabicPeriod"/>
            </a:pPr>
            <a:r>
              <a:rPr lang="en-US" sz="1200" b="0" i="1" u="none" strike="noStrike" cap="none">
                <a:solidFill>
                  <a:schemeClr val="dk1"/>
                </a:solidFill>
                <a:latin typeface="Calibri"/>
                <a:ea typeface="Calibri"/>
                <a:cs typeface="Calibri"/>
                <a:sym typeface="Calibri"/>
              </a:rPr>
              <a:t>You may want to have a model ready to show participants. You can use the components from the training example to build out your poster.</a:t>
            </a:r>
          </a:p>
          <a:p>
            <a:pPr marL="177800" marR="0" lvl="0" indent="-177800" algn="l" rtl="0">
              <a:lnSpc>
                <a:spcPct val="100000"/>
              </a:lnSpc>
              <a:spcBef>
                <a:spcPts val="0"/>
              </a:spcBef>
              <a:spcAft>
                <a:spcPts val="0"/>
              </a:spcAft>
              <a:buClr>
                <a:srgbClr val="000000"/>
              </a:buClr>
              <a:buSzPct val="100000"/>
              <a:buFont typeface="Arial"/>
              <a:buAutoNum type="arabicPeriod"/>
            </a:pPr>
            <a:r>
              <a:rPr lang="en-US" sz="1200" b="0" i="1" u="none" strike="noStrike" cap="none">
                <a:solidFill>
                  <a:srgbClr val="000000"/>
                </a:solidFill>
                <a:latin typeface="Calibri"/>
                <a:ea typeface="Calibri"/>
                <a:cs typeface="Calibri"/>
                <a:sym typeface="Calibri"/>
              </a:rPr>
              <a:t>Allow up to 5 minutes for this activity. </a:t>
            </a:r>
          </a:p>
          <a:p>
            <a:pPr marL="177800" marR="0" lvl="0" indent="-177800" algn="l" rtl="0">
              <a:lnSpc>
                <a:spcPct val="100000"/>
              </a:lnSpc>
              <a:spcBef>
                <a:spcPts val="0"/>
              </a:spcBef>
              <a:spcAft>
                <a:spcPts val="0"/>
              </a:spcAft>
              <a:buClr>
                <a:srgbClr val="000000"/>
              </a:buClr>
              <a:buSzPct val="100000"/>
              <a:buFont typeface="Arial"/>
              <a:buAutoNum type="arabicPeriod"/>
            </a:pPr>
            <a:r>
              <a:rPr lang="en-US" sz="1200" b="0" i="1" u="none" strike="noStrike" cap="none">
                <a:solidFill>
                  <a:srgbClr val="000000"/>
                </a:solidFill>
                <a:latin typeface="Calibri"/>
                <a:ea typeface="Calibri"/>
                <a:cs typeface="Calibri"/>
                <a:sym typeface="Calibri"/>
              </a:rPr>
              <a:t>http://www.online-stopwatch.com/countdown-timer/ is a great online timer that is easy to use.</a:t>
            </a:r>
          </a:p>
          <a:p>
            <a:pPr marL="177800" marR="0" lvl="0" indent="-177800" algn="l" rtl="0">
              <a:lnSpc>
                <a:spcPct val="100000"/>
              </a:lnSpc>
              <a:spcBef>
                <a:spcPts val="0"/>
              </a:spcBef>
              <a:spcAft>
                <a:spcPts val="0"/>
              </a:spcAft>
              <a:buClr>
                <a:srgbClr val="000000"/>
              </a:buClr>
              <a:buSzPct val="100000"/>
              <a:buFont typeface="Arial"/>
              <a:buAutoNum type="arabicPeriod"/>
            </a:pPr>
            <a:r>
              <a:rPr lang="en-US" sz="1200" b="0" i="1" u="none" strike="noStrike" cap="none">
                <a:solidFill>
                  <a:srgbClr val="000000"/>
                </a:solidFill>
                <a:latin typeface="Calibri"/>
                <a:ea typeface="Calibri"/>
                <a:cs typeface="Calibri"/>
                <a:sym typeface="Calibri"/>
              </a:rPr>
              <a:t>Use teams writing strategy on poster for two things:</a:t>
            </a:r>
          </a:p>
          <a:p>
            <a:pPr marL="635000" marR="0" lvl="1" indent="-177800" algn="l" rtl="0">
              <a:lnSpc>
                <a:spcPct val="100000"/>
              </a:lnSpc>
              <a:spcBef>
                <a:spcPts val="0"/>
              </a:spcBef>
              <a:spcAft>
                <a:spcPts val="0"/>
              </a:spcAft>
              <a:buClr>
                <a:srgbClr val="000000"/>
              </a:buClr>
              <a:buSzPct val="100000"/>
              <a:buFont typeface="Arial"/>
              <a:buChar char="•"/>
            </a:pPr>
            <a:r>
              <a:rPr lang="en-US" sz="1200" b="0" i="1" u="none" strike="noStrike" cap="none">
                <a:solidFill>
                  <a:srgbClr val="000000"/>
                </a:solidFill>
                <a:latin typeface="Calibri"/>
                <a:ea typeface="Calibri"/>
                <a:cs typeface="Calibri"/>
                <a:sym typeface="Calibri"/>
              </a:rPr>
              <a:t>To help monitor time and give time warnings </a:t>
            </a:r>
          </a:p>
          <a:p>
            <a:pPr marL="635000" marR="0" lvl="1" indent="-177800" algn="l" rtl="0">
              <a:lnSpc>
                <a:spcPct val="100000"/>
              </a:lnSpc>
              <a:spcBef>
                <a:spcPts val="0"/>
              </a:spcBef>
              <a:spcAft>
                <a:spcPts val="0"/>
              </a:spcAft>
              <a:buClr>
                <a:srgbClr val="000000"/>
              </a:buClr>
              <a:buSzPct val="100000"/>
              <a:buFont typeface="Arial"/>
              <a:buChar char="•"/>
            </a:pPr>
            <a:r>
              <a:rPr lang="en-US" sz="1200" b="0" i="1" u="none" strike="noStrike" cap="none">
                <a:solidFill>
                  <a:srgbClr val="000000"/>
                </a:solidFill>
                <a:latin typeface="Calibri"/>
                <a:ea typeface="Calibri"/>
                <a:cs typeface="Calibri"/>
                <a:sym typeface="Calibri"/>
              </a:rPr>
              <a:t>To monitor appropriate connections and development of strategy. Read teams’ strategies as they are posted to ensure that they:</a:t>
            </a:r>
          </a:p>
          <a:p>
            <a:pPr marL="1079500" marR="0" lvl="2" indent="-177800" algn="l" rtl="0">
              <a:lnSpc>
                <a:spcPct val="100000"/>
              </a:lnSpc>
              <a:spcBef>
                <a:spcPts val="0"/>
              </a:spcBef>
              <a:spcAft>
                <a:spcPts val="0"/>
              </a:spcAft>
              <a:buClr>
                <a:srgbClr val="000000"/>
              </a:buClr>
              <a:buSzPct val="100000"/>
              <a:buFont typeface="Arial"/>
              <a:buChar char="•"/>
            </a:pPr>
            <a:r>
              <a:rPr lang="en-US" sz="1200" b="0" i="1" u="none" strike="noStrike" cap="none">
                <a:solidFill>
                  <a:srgbClr val="000000"/>
                </a:solidFill>
                <a:latin typeface="Calibri"/>
                <a:ea typeface="Calibri"/>
                <a:cs typeface="Calibri"/>
                <a:sym typeface="Calibri"/>
              </a:rPr>
              <a:t>Are broad approaches (usually a system, structure, process, or model) </a:t>
            </a:r>
          </a:p>
          <a:p>
            <a:pPr marL="1079500" marR="0" lvl="2" indent="-177800" algn="l" rtl="0">
              <a:lnSpc>
                <a:spcPct val="100000"/>
              </a:lnSpc>
              <a:spcBef>
                <a:spcPts val="0"/>
              </a:spcBef>
              <a:spcAft>
                <a:spcPts val="0"/>
              </a:spcAft>
              <a:buClr>
                <a:srgbClr val="000000"/>
              </a:buClr>
              <a:buSzPct val="100000"/>
              <a:buFont typeface="Arial"/>
              <a:buChar char="•"/>
            </a:pPr>
            <a:r>
              <a:rPr lang="en-US" sz="1200" b="0" i="1" u="none" strike="noStrike" cap="none">
                <a:solidFill>
                  <a:srgbClr val="000000"/>
                </a:solidFill>
                <a:latin typeface="Calibri"/>
                <a:ea typeface="Calibri"/>
                <a:cs typeface="Calibri"/>
                <a:sym typeface="Calibri"/>
              </a:rPr>
              <a:t>Address the root cause.</a:t>
            </a:r>
          </a:p>
          <a:p>
            <a:pPr marL="177800" marR="0" lvl="0" indent="-177800" algn="l" rtl="0">
              <a:lnSpc>
                <a:spcPct val="100000"/>
              </a:lnSpc>
              <a:spcBef>
                <a:spcPts val="0"/>
              </a:spcBef>
              <a:spcAft>
                <a:spcPts val="0"/>
              </a:spcAft>
              <a:buClr>
                <a:srgbClr val="000000"/>
              </a:buClr>
              <a:buSzPct val="100000"/>
              <a:buFont typeface="Arial"/>
              <a:buAutoNum type="arabicPeriod"/>
            </a:pPr>
            <a:r>
              <a:rPr lang="en-US" sz="1200" b="0" i="1" u="none" strike="noStrike" cap="none">
                <a:solidFill>
                  <a:srgbClr val="000000"/>
                </a:solidFill>
                <a:latin typeface="Calibri"/>
                <a:ea typeface="Calibri"/>
                <a:cs typeface="Calibri"/>
                <a:sym typeface="Calibri"/>
              </a:rPr>
              <a:t>Be prepared to engage teams in questions that will help them “step back” and seek a broader approach with their strategy.</a:t>
            </a:r>
          </a:p>
        </p:txBody>
      </p:sp>
      <p:sp>
        <p:nvSpPr>
          <p:cNvPr id="2933" name="Shape 2933"/>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Shape 19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7" name="Shape 1977"/>
          <p:cNvSpPr txBox="1">
            <a:spLocks noGrp="1"/>
          </p:cNvSpPr>
          <p:nvPr>
            <p:ph type="body" idx="1"/>
          </p:nvPr>
        </p:nvSpPr>
        <p:spPr>
          <a:xfrm>
            <a:off x="685801" y="4343399"/>
            <a:ext cx="5486408" cy="4114799"/>
          </a:xfrm>
          <a:prstGeom prst="rect">
            <a:avLst/>
          </a:prstGeom>
          <a:noFill/>
          <a:ln>
            <a:noFill/>
          </a:ln>
        </p:spPr>
        <p:txBody>
          <a:bodyPr lIns="92450" tIns="46225" rIns="92450" bIns="462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To help support the development of a problem statement, the following check list may also be used with your team.  Notice that the criteria maintain objective and factual. Again, at this point, we are only exploring what the problems are. </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Being that the requirement to develop a targeted improvement plan is to focus on the areas of low performance, it’s possible that teams may only identify 2-3 problem statements. </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Keep in mind that, the rest of the plan will be developed further once the problem statements have been generated</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At this point in the process you are bringing clarity to what issues need to be addressed in your plan.</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Refer to the Problem Statement Checklist handout. This is a resource that you can use in the development of your problems statements.</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With this criteria in mind, let’s review a sample problem statement to see if it is well written. </a:t>
            </a:r>
          </a:p>
          <a:p>
            <a:pPr marL="165100" marR="0" lvl="0" indent="-165100" algn="l" rtl="0">
              <a:lnSpc>
                <a:spcPct val="115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Have participants access the problem statement checklist</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Reiterate that this practice is to become very clear about WHAT the problem are is, not why or how to address it.</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Give teams time to review each criteria</a:t>
            </a:r>
          </a:p>
          <a:p>
            <a:pPr marL="0" marR="0" lvl="0" indent="0" algn="l" rtl="0">
              <a:lnSpc>
                <a:spcPct val="115000"/>
              </a:lnSpc>
              <a:spcBef>
                <a:spcPts val="0"/>
              </a:spcBef>
              <a:spcAft>
                <a:spcPts val="0"/>
              </a:spcAft>
              <a:buClr>
                <a:schemeClr val="dk1"/>
              </a:buClr>
              <a:buSzPct val="25000"/>
              <a:buFont typeface="Arial"/>
              <a:buNone/>
            </a:pPr>
            <a:r>
              <a:rPr lang="en-US" sz="1200" b="0" i="1" u="none" strike="noStrike" cap="none">
                <a:solidFill>
                  <a:schemeClr val="dk1"/>
                </a:solidFill>
                <a:latin typeface="Calibri"/>
                <a:ea typeface="Calibri"/>
                <a:cs typeface="Calibri"/>
                <a:sym typeface="Calibri"/>
              </a:rPr>
              <a:t>Handout 7: Problem Statement Checklist</a:t>
            </a:r>
          </a:p>
          <a:p>
            <a:pPr marL="0" marR="0" lvl="0" indent="0" algn="l" rtl="0">
              <a:lnSpc>
                <a:spcPct val="115000"/>
              </a:lnSpc>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1978" name="Shape 1978"/>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lang="en-US" sz="1200" b="0" i="0" u="none" strike="noStrike" cap="none">
              <a:solidFill>
                <a:srgbClr val="000000"/>
              </a:solidFill>
              <a:latin typeface="Calibri"/>
              <a:ea typeface="Calibri"/>
              <a:cs typeface="Calibri"/>
              <a:sym typeface="Calibri"/>
            </a:endParaRPr>
          </a:p>
        </p:txBody>
      </p:sp>
      <p:sp>
        <p:nvSpPr>
          <p:cNvPr id="1979" name="Shape 1979"/>
          <p:cNvSpPr txBox="1">
            <a:spLocks noGrp="1"/>
          </p:cNvSpPr>
          <p:nvPr>
            <p:ph type="dt" idx="10"/>
          </p:nvPr>
        </p:nvSpPr>
        <p:spPr>
          <a:xfrm>
            <a:off x="3884619" y="0"/>
            <a:ext cx="2971804" cy="457198"/>
          </a:xfrm>
          <a:prstGeom prst="rect">
            <a:avLst/>
          </a:prstGeom>
          <a:noFill/>
          <a:ln>
            <a:noFill/>
          </a:ln>
        </p:spPr>
        <p:txBody>
          <a:bodyPr lIns="92425" tIns="46225" rIns="92425" bIns="46225" anchor="t" anchorCtr="0">
            <a:noAutofit/>
          </a:bodyPr>
          <a:lstStyle/>
          <a:p>
            <a:pPr marL="0" marR="0" lvl="0" indent="0" algn="r" rtl="0">
              <a:lnSpc>
                <a:spcPct val="100000"/>
              </a:lnSpc>
              <a:spcBef>
                <a:spcPts val="0"/>
              </a:spcBef>
              <a:spcAft>
                <a:spcPts val="0"/>
              </a:spcAft>
              <a:buClr>
                <a:srgbClr val="000000"/>
              </a:buClr>
              <a:buSzPct val="25000"/>
              <a:buFont typeface="Arial"/>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Shape 2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8" name="Shape 216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 </a:t>
            </a:r>
          </a:p>
          <a:p>
            <a:pPr marL="0" marR="0" lvl="0" indent="0" algn="l" rtl="0">
              <a:spcBef>
                <a:spcPts val="0"/>
              </a:spcBef>
              <a:buClr>
                <a:schemeClr val="dk1"/>
              </a:buClr>
              <a:buSzPct val="25000"/>
              <a:buFont typeface="Arial"/>
              <a:buNone/>
            </a:pPr>
            <a:r>
              <a:rPr lang="en-US" sz="1200" b="0" i="1" u="none" strike="noStrike" cap="none">
                <a:solidFill>
                  <a:schemeClr val="dk1"/>
                </a:solidFill>
                <a:latin typeface="Arial"/>
                <a:ea typeface="Arial"/>
                <a:cs typeface="Arial"/>
                <a:sym typeface="Arial"/>
              </a:rPr>
              <a:t>Transition slide for next step in the process.</a:t>
            </a:r>
          </a:p>
        </p:txBody>
      </p:sp>
      <p:sp>
        <p:nvSpPr>
          <p:cNvPr id="2169" name="Shape 216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Shape 2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4" name="Shape 2214"/>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purpose of the root cause analysis is to identify possible reasons </a:t>
            </a:r>
            <a:r>
              <a:rPr lang="en-US" sz="1200" b="1" i="0" u="none" strike="noStrike" cap="none">
                <a:solidFill>
                  <a:schemeClr val="dk1"/>
                </a:solidFill>
                <a:latin typeface="Arial"/>
                <a:ea typeface="Arial"/>
                <a:cs typeface="Arial"/>
                <a:sym typeface="Arial"/>
              </a:rPr>
              <a:t>WHY</a:t>
            </a:r>
            <a:r>
              <a:rPr lang="en-US" sz="1200" b="0" i="0" u="none" strike="noStrike" cap="none">
                <a:solidFill>
                  <a:schemeClr val="dk1"/>
                </a:solidFill>
                <a:latin typeface="Arial"/>
                <a:ea typeface="Arial"/>
                <a:cs typeface="Arial"/>
                <a:sym typeface="Arial"/>
              </a:rPr>
              <a:t> the problem is occurring. Digging beneath the surface of the common assumptions that are often made when attempting to fix the problems we see. Understanding the root cause will lead to a more effective plan that addresses the real issues and is not based on assumptions.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Once we have analyzed the data and gained a clear understanding of what the data says through the development of problem statements, we can effectively begin to drill into </a:t>
            </a:r>
            <a:r>
              <a:rPr lang="en-US" sz="1200" b="1" i="0" u="none" strike="noStrike" cap="none">
                <a:solidFill>
                  <a:schemeClr val="dk1"/>
                </a:solidFill>
                <a:latin typeface="Arial"/>
                <a:ea typeface="Arial"/>
                <a:cs typeface="Arial"/>
                <a:sym typeface="Arial"/>
              </a:rPr>
              <a:t>WHY </a:t>
            </a:r>
            <a:r>
              <a:rPr lang="en-US" sz="1200" b="0" i="0" u="none" strike="noStrike" cap="none">
                <a:solidFill>
                  <a:schemeClr val="dk1"/>
                </a:solidFill>
                <a:latin typeface="Arial"/>
                <a:ea typeface="Arial"/>
                <a:cs typeface="Arial"/>
                <a:sym typeface="Arial"/>
              </a:rPr>
              <a:t>these problems exist. The needs assessment, or root cause analysis, will help us understand </a:t>
            </a:r>
            <a:r>
              <a:rPr lang="en-US" sz="1200" b="1" i="0" u="none" strike="noStrike" cap="none">
                <a:solidFill>
                  <a:schemeClr val="dk1"/>
                </a:solidFill>
                <a:latin typeface="Arial"/>
                <a:ea typeface="Arial"/>
                <a:cs typeface="Arial"/>
                <a:sym typeface="Arial"/>
              </a:rPr>
              <a:t>WHY </a:t>
            </a:r>
            <a:r>
              <a:rPr lang="en-US" sz="1200" b="0" i="0" u="none" strike="noStrike" cap="none">
                <a:solidFill>
                  <a:schemeClr val="dk1"/>
                </a:solidFill>
                <a:latin typeface="Arial"/>
                <a:ea typeface="Arial"/>
                <a:cs typeface="Arial"/>
                <a:sym typeface="Arial"/>
              </a:rPr>
              <a:t>the problems, or gaps in data, exist.</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is significant because it helps answer WHY the problem (or gap based on data) exists. Determining a reason WHY a gap exists, especially one that</a:t>
            </a:r>
            <a:r>
              <a:rPr lang="en-US" sz="1200" b="1" i="0" u="none" strike="noStrike" cap="none">
                <a:solidFill>
                  <a:schemeClr val="dk1"/>
                </a:solidFill>
                <a:latin typeface="Arial"/>
                <a:ea typeface="Arial"/>
                <a:cs typeface="Arial"/>
                <a:sym typeface="Arial"/>
              </a:rPr>
              <a:t> isn’t an obvious reason why,</a:t>
            </a:r>
            <a:r>
              <a:rPr lang="en-US" sz="1200" b="0" i="0" u="none" strike="noStrike" cap="none">
                <a:solidFill>
                  <a:schemeClr val="dk1"/>
                </a:solidFill>
                <a:latin typeface="Arial"/>
                <a:ea typeface="Arial"/>
                <a:cs typeface="Arial"/>
                <a:sym typeface="Arial"/>
              </a:rPr>
              <a:t> gives us insight as to HOW best to address the problem in the planning phase of the process.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a:t>
            </a:r>
            <a:r>
              <a:rPr lang="en-US" sz="1200" b="1" i="0" u="none" strike="noStrike" cap="none">
                <a:solidFill>
                  <a:schemeClr val="dk1"/>
                </a:solidFill>
                <a:latin typeface="Arial"/>
                <a:ea typeface="Arial"/>
                <a:cs typeface="Arial"/>
                <a:sym typeface="Arial"/>
              </a:rPr>
              <a:t>is a hypothesis </a:t>
            </a:r>
            <a:r>
              <a:rPr lang="en-US" sz="1200" b="0" i="0" u="none" strike="noStrike" cap="none">
                <a:solidFill>
                  <a:schemeClr val="dk1"/>
                </a:solidFill>
                <a:latin typeface="Arial"/>
                <a:ea typeface="Arial"/>
                <a:cs typeface="Arial"/>
                <a:sym typeface="Arial"/>
              </a:rPr>
              <a:t>for the problem statement. This hypothesis sets the context for us to treat the deeper issues, below the surface of the problem statement. This hypothesis is a data grounded, proposed reason why this problem is occurring. However, there are no absolutes when it comes to determining whether or not the “right” root cause has been identified. </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analysis process allows one to </a:t>
            </a:r>
            <a:r>
              <a:rPr lang="en-US" sz="1200" b="1" i="0" u="none" strike="noStrike" cap="none">
                <a:solidFill>
                  <a:schemeClr val="dk1"/>
                </a:solidFill>
                <a:latin typeface="Arial"/>
                <a:ea typeface="Arial"/>
                <a:cs typeface="Arial"/>
                <a:sym typeface="Arial"/>
              </a:rPr>
              <a:t>drill deep below the surface</a:t>
            </a:r>
            <a:r>
              <a:rPr lang="en-US" sz="1200" b="0" i="0" u="none" strike="noStrike" cap="none">
                <a:solidFill>
                  <a:schemeClr val="dk1"/>
                </a:solidFill>
                <a:latin typeface="Arial"/>
                <a:ea typeface="Arial"/>
                <a:cs typeface="Arial"/>
                <a:sym typeface="Arial"/>
              </a:rPr>
              <a:t> reasons why. Drilling deep enough helps better identify the root cause, thus allowing us to select the best possible strategy later in the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Arial"/>
                <a:ea typeface="Arial"/>
                <a:cs typeface="Arial"/>
                <a:sym typeface="Arial"/>
              </a:rPr>
              <a:t>Facilitator Note</a:t>
            </a:r>
            <a:r>
              <a:rPr lang="en-US" sz="1200" b="0" i="1"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Calibri"/>
              <a:buNone/>
            </a:pPr>
            <a:r>
              <a:rPr lang="en-US" sz="1200" b="0" i="1" u="none" strike="noStrike" cap="none">
                <a:solidFill>
                  <a:schemeClr val="dk1"/>
                </a:solidFill>
                <a:latin typeface="Arial"/>
                <a:ea typeface="Arial"/>
                <a:cs typeface="Arial"/>
                <a:sym typeface="Arial"/>
              </a:rPr>
              <a:t>Acknowledge those who may already work with a root cause analysis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15" name="Shape 2215"/>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9"/>
        <p:cNvGrpSpPr/>
        <p:nvPr/>
      </p:nvGrpSpPr>
      <p:grpSpPr>
        <a:xfrm>
          <a:off x="0" y="0"/>
          <a:ext cx="0" cy="0"/>
          <a:chOff x="0" y="0"/>
          <a:chExt cx="0" cy="0"/>
        </a:xfrm>
      </p:grpSpPr>
      <p:sp>
        <p:nvSpPr>
          <p:cNvPr id="2220" name="Shape 2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1" name="Shape 2221"/>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279400" marR="0" lvl="0" indent="-2794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If the problem statement we identified was “ELLs have a 50% pass rate in reading” once we conducted our root cause analysis process, we determined a possible reason why the ELL passing rate is this low. </a:t>
            </a:r>
          </a:p>
          <a:p>
            <a:pPr marL="736600" marR="0" lvl="1" indent="-3302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In this example, after a root cause analysis was conducted it was determined that the ELL passing rate is 50% because of a “Lack of teacher understanding for instructional strategies needed to meet linguistic needs of ELLs”</a:t>
            </a:r>
          </a:p>
          <a:p>
            <a:pPr marL="279400" marR="0" lvl="0" indent="-2794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Notice there is no call to action, proposed solutions, interventions or data listed within this reason. In this case, once a closer look was taken into why, it was revealed that it’s possibly due to a lack of knowledge and skills. </a:t>
            </a:r>
          </a:p>
          <a:p>
            <a:pPr marL="279400" marR="0" lvl="0" indent="-2794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Now, let’s talk through how we got there.</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2222" name="Shape 2222"/>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Shape 17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0" name="Shape 1750"/>
          <p:cNvSpPr txBox="1">
            <a:spLocks noGrp="1"/>
          </p:cNvSpPr>
          <p:nvPr>
            <p:ph type="body" idx="1"/>
          </p:nvPr>
        </p:nvSpPr>
        <p:spPr>
          <a:xfrm>
            <a:off x="701039" y="4415789"/>
            <a:ext cx="5608200" cy="418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continuous improvement process has been designed in such a way that regardless of what accountability rating initiates the engagement to the framework, the continuous improvement process is universally applicable in getting the work done in a targeted way.</a:t>
            </a:r>
          </a:p>
          <a:p>
            <a:pPr marL="0" marR="0" lvl="0" indent="0" algn="l" rtl="0">
              <a:spcBef>
                <a:spcPts val="0"/>
              </a:spcBef>
              <a:spcAft>
                <a:spcPts val="0"/>
              </a:spcAft>
              <a:buClr>
                <a:schemeClr val="dk1"/>
              </a:buClr>
              <a:buSzPct val="25000"/>
              <a:buFont typeface="Calibri"/>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600" b="1"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Before the break, give teams a couple minutes to write down or discuss 1 question they may have swirling around at this point and 1 thing that is square in their thinking.</a:t>
            </a:r>
          </a:p>
          <a:p>
            <a:pPr marL="0" marR="0" lvl="0" indent="0" algn="l" rtl="0">
              <a:spcBef>
                <a:spcPts val="0"/>
              </a:spcBef>
              <a:spcAft>
                <a:spcPts val="0"/>
              </a:spcAft>
              <a:buClr>
                <a:schemeClr val="dk1"/>
              </a:buClr>
              <a:buSzPct val="25000"/>
              <a:buFont typeface="Arial"/>
              <a:buNone/>
            </a:pPr>
            <a:endParaRPr sz="1600" b="0" i="1"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Share out could be used as a way to welcome group back from the break.</a:t>
            </a:r>
          </a:p>
          <a:p>
            <a:pPr marL="0" marR="0" lvl="0" indent="0" algn="l" rtl="0">
              <a:spcBef>
                <a:spcPts val="0"/>
              </a:spcBef>
              <a:buClr>
                <a:schemeClr val="dk1"/>
              </a:buClr>
              <a:buSzPct val="25000"/>
              <a:buFont typeface="Calibri"/>
              <a:buNone/>
            </a:pPr>
            <a:endParaRPr sz="1600" b="0" i="0" u="none" strike="noStrike" cap="none">
              <a:solidFill>
                <a:schemeClr val="dk1"/>
              </a:solidFill>
              <a:latin typeface="Arial"/>
              <a:ea typeface="Arial"/>
              <a:cs typeface="Arial"/>
              <a:sym typeface="Arial"/>
            </a:endParaRPr>
          </a:p>
        </p:txBody>
      </p:sp>
      <p:sp>
        <p:nvSpPr>
          <p:cNvPr id="1751" name="Shape 1751"/>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Shape 2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9" name="Shape 2269"/>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first phase of this analysis is called the 10, 5, 5</a:t>
            </a:r>
          </a:p>
          <a:p>
            <a:pPr marL="622300" marR="0" lvl="1" indent="-171450" algn="l" rtl="0">
              <a:spcBef>
                <a:spcPts val="0"/>
              </a:spcBef>
              <a:spcAft>
                <a:spcPts val="0"/>
              </a:spcAft>
              <a:buClr>
                <a:schemeClr val="dk1"/>
              </a:buClr>
              <a:buSzPct val="25000"/>
              <a:buFont typeface="Arial"/>
              <a:buChar char="•"/>
            </a:pPr>
            <a:r>
              <a:rPr lang="en-US" sz="1200" b="1" i="0" u="none" strike="noStrike" cap="none">
                <a:solidFill>
                  <a:schemeClr val="dk1"/>
                </a:solidFill>
                <a:latin typeface="Arial"/>
                <a:ea typeface="Arial"/>
                <a:cs typeface="Arial"/>
                <a:sym typeface="Arial"/>
              </a:rPr>
              <a:t>10, 5, 5-</a:t>
            </a:r>
            <a:r>
              <a:rPr lang="en-US" sz="1200" b="0" i="0" u="none" strike="noStrike" cap="none">
                <a:solidFill>
                  <a:schemeClr val="dk1"/>
                </a:solidFill>
                <a:latin typeface="Arial"/>
                <a:ea typeface="Arial"/>
                <a:cs typeface="Arial"/>
                <a:sym typeface="Arial"/>
              </a:rPr>
              <a:t>--This is a group brainstorming process meant to begin conversations around the possible reasons WHY the problems or gaps exist.</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This process establishes multiple hypothesis to a given problem statement. </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purpose of this activity is to stretch brainstorming beyond the surface level or common reasons “why.”</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In a minute, starting with the drafted problem statement written on your poster, you’re going to be given time </a:t>
            </a:r>
            <a:r>
              <a:rPr lang="en-US" sz="1200" b="1" i="0" u="none" strike="noStrike" cap="none">
                <a:solidFill>
                  <a:schemeClr val="dk1"/>
                </a:solidFill>
                <a:latin typeface="Arial"/>
                <a:ea typeface="Arial"/>
                <a:cs typeface="Arial"/>
                <a:sym typeface="Arial"/>
              </a:rPr>
              <a:t>individually </a:t>
            </a:r>
            <a:r>
              <a:rPr lang="en-US" sz="1200" b="0" i="0" u="none" strike="noStrike" cap="none">
                <a:solidFill>
                  <a:schemeClr val="dk1"/>
                </a:solidFill>
                <a:latin typeface="Arial"/>
                <a:ea typeface="Arial"/>
                <a:cs typeface="Arial"/>
                <a:sym typeface="Arial"/>
              </a:rPr>
              <a:t>to come up with a list of reasons why the problem is occurring </a:t>
            </a:r>
            <a:r>
              <a:rPr lang="en-US" sz="1200" b="0" i="0" u="none" strike="noStrike" cap="none">
                <a:solidFill>
                  <a:srgbClr val="FF0000"/>
                </a:solidFill>
                <a:latin typeface="Arial"/>
                <a:ea typeface="Arial"/>
                <a:cs typeface="Arial"/>
                <a:sym typeface="Arial"/>
              </a:rPr>
              <a:t>AND THEN YOU WILL BE GIVEN TIME TO WORK WHOLE GROUP TO COMBINE YOUR POSSIBLE REASONS WHY THE GAP EXISTS. </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There are no wrong answers so record whatever possible reasons come to mind that problem is occurring. However, it’s important to note that data will need to be referenced in order to avoid subjectivity and opinion based reasons moving forward.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Handout 8: Root Cause Analysis activity</a:t>
            </a:r>
          </a:p>
          <a:p>
            <a:pPr marL="457200" marR="0" lvl="1"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2270" name="Shape 2270"/>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Shape 2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2" name="Shape 2302"/>
          <p:cNvSpPr txBox="1">
            <a:spLocks noGrp="1"/>
          </p:cNvSpPr>
          <p:nvPr>
            <p:ph type="body" idx="1"/>
          </p:nvPr>
        </p:nvSpPr>
        <p:spPr>
          <a:xfrm>
            <a:off x="685801" y="4343399"/>
            <a:ext cx="5486408" cy="4114799"/>
          </a:xfrm>
          <a:prstGeom prst="rect">
            <a:avLst/>
          </a:prstGeom>
          <a:noFill/>
          <a:ln>
            <a:noFill/>
          </a:ln>
        </p:spPr>
        <p:txBody>
          <a:bodyPr lIns="92450" tIns="46225" rIns="92450" bIns="46225" anchor="t" anchorCtr="0">
            <a:noAutofit/>
          </a:bodyPr>
          <a:lstStyle/>
          <a:p>
            <a:pPr marL="0" marR="0" lvl="0" indent="0" algn="l" rtl="0">
              <a:spcBef>
                <a:spcPts val="0"/>
              </a:spcBef>
              <a:spcAft>
                <a:spcPts val="0"/>
              </a:spcAft>
              <a:buClr>
                <a:schemeClr val="dk1"/>
              </a:buClr>
              <a:buSzPct val="25000"/>
              <a:buFont typeface="Arial"/>
              <a:buNone/>
            </a:pPr>
            <a:r>
              <a:rPr lang="en-US" sz="1200" b="1" i="0" u="none" strike="noStrike" cap="none">
                <a:solidFill>
                  <a:schemeClr val="dk1"/>
                </a:solidFill>
                <a:latin typeface="Arial"/>
                <a:ea typeface="Arial"/>
                <a:cs typeface="Arial"/>
                <a:sym typeface="Arial"/>
              </a:rPr>
              <a:t>Facilitator Talking Points: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Explain and follow activity steps below.</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Activity Steps: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Step 1: Allow teams </a:t>
            </a:r>
            <a:r>
              <a:rPr lang="en-US" sz="1200" b="1" i="0" u="none" strike="noStrike" cap="none">
                <a:solidFill>
                  <a:schemeClr val="dk1"/>
                </a:solidFill>
                <a:latin typeface="Arial"/>
                <a:ea typeface="Arial"/>
                <a:cs typeface="Arial"/>
                <a:sym typeface="Arial"/>
              </a:rPr>
              <a:t>5-7 minutes </a:t>
            </a:r>
            <a:r>
              <a:rPr lang="en-US" sz="1200" b="0" i="0" u="none" strike="noStrike" cap="none">
                <a:solidFill>
                  <a:schemeClr val="dk1"/>
                </a:solidFill>
                <a:latin typeface="Arial"/>
                <a:ea typeface="Arial"/>
                <a:cs typeface="Arial"/>
                <a:sym typeface="Arial"/>
              </a:rPr>
              <a:t>to come up with 10 reasons why the problem exists individually (don’t advance the slides until it’s time for the next step).</a:t>
            </a:r>
          </a:p>
          <a:p>
            <a:pPr marL="457200" marR="0" lvl="1"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Let teams know when time is up and if they haven’t gotten to 10 reasons it’s ok. If they feel compelled to write more than 10 reasons, that’s ok too.</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Step 2: </a:t>
            </a:r>
            <a:r>
              <a:rPr lang="en-US" sz="1200" b="1" i="0" u="none" strike="noStrike" cap="none">
                <a:solidFill>
                  <a:schemeClr val="dk1"/>
                </a:solidFill>
                <a:latin typeface="Arial"/>
                <a:ea typeface="Arial"/>
                <a:cs typeface="Arial"/>
                <a:sym typeface="Arial"/>
              </a:rPr>
              <a:t>Click to next step </a:t>
            </a:r>
            <a:r>
              <a:rPr lang="en-US" sz="1200" b="0" i="0" u="none" strike="noStrike" cap="none">
                <a:solidFill>
                  <a:schemeClr val="dk1"/>
                </a:solidFill>
                <a:latin typeface="Arial"/>
                <a:ea typeface="Arial"/>
                <a:cs typeface="Arial"/>
                <a:sym typeface="Arial"/>
              </a:rPr>
              <a:t>when time is up. Now come up with 5 more reasons why the problem exists.</a:t>
            </a:r>
          </a:p>
          <a:p>
            <a:pPr marL="457200" marR="0" lvl="1"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Mention to them that it may be a little more difficult to come up with 5 more reasons. Encourage them to stretch their thinking and try to come with 5 more. </a:t>
            </a:r>
            <a:r>
              <a:rPr lang="en-US" sz="1200" b="1" i="0" u="none" strike="noStrike" cap="none">
                <a:solidFill>
                  <a:schemeClr val="dk1"/>
                </a:solidFill>
                <a:latin typeface="Arial"/>
                <a:ea typeface="Arial"/>
                <a:cs typeface="Arial"/>
                <a:sym typeface="Arial"/>
              </a:rPr>
              <a:t>3-5 minutes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Step 3: </a:t>
            </a:r>
            <a:r>
              <a:rPr lang="en-US" sz="1200" b="1" i="0" u="none" strike="noStrike" cap="none">
                <a:solidFill>
                  <a:schemeClr val="dk1"/>
                </a:solidFill>
                <a:latin typeface="Arial"/>
                <a:ea typeface="Arial"/>
                <a:cs typeface="Arial"/>
                <a:sym typeface="Arial"/>
              </a:rPr>
              <a:t>Click to next step</a:t>
            </a:r>
            <a:r>
              <a:rPr lang="en-US" sz="1200" b="0" i="0" u="none" strike="noStrike" cap="none">
                <a:solidFill>
                  <a:schemeClr val="dk1"/>
                </a:solidFill>
                <a:latin typeface="Arial"/>
                <a:ea typeface="Arial"/>
                <a:cs typeface="Arial"/>
                <a:sym typeface="Arial"/>
              </a:rPr>
              <a:t>. Now come up with 5 more reasons why the problem exists. This may be getting more difficult which is the intention. </a:t>
            </a:r>
            <a:r>
              <a:rPr lang="en-US" sz="1200" b="1" i="0" u="none" strike="noStrike" cap="none">
                <a:solidFill>
                  <a:schemeClr val="dk1"/>
                </a:solidFill>
                <a:latin typeface="Arial"/>
                <a:ea typeface="Arial"/>
                <a:cs typeface="Arial"/>
                <a:sym typeface="Arial"/>
              </a:rPr>
              <a:t>Allow 3 more minutes for this part.</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Acknowledge with teams that this may be hard to do after coming up with 15 reasons. The intention is to  move past the obvious reasons and possible “finger pointing”  that takes place when we think about why something isn’t working.  Encourage them to do their best, there isn’t a right or wrong.</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Now, allowing teams to work whole group, have them share their reasons with one another and record the reasons on one piece of paper.</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Step 4: </a:t>
            </a:r>
            <a:r>
              <a:rPr lang="en-US" sz="1200" b="1" i="0" u="none" strike="noStrike" cap="none">
                <a:solidFill>
                  <a:schemeClr val="dk1"/>
                </a:solidFill>
                <a:latin typeface="Arial"/>
                <a:ea typeface="Arial"/>
                <a:cs typeface="Arial"/>
                <a:sym typeface="Arial"/>
              </a:rPr>
              <a:t>Ask the participants to take note of the reasons for which they currently have data to support their belief and which one’s need additional data.</a:t>
            </a: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Explain and follow activity steps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Emphasize the importance of following the timing within the protocol</a:t>
            </a:r>
          </a:p>
          <a:p>
            <a:pPr marL="0" marR="0" lvl="0" indent="0" algn="l" rtl="0">
              <a:spcBef>
                <a:spcPts val="0"/>
              </a:spcBef>
              <a:spcAft>
                <a:spcPts val="0"/>
              </a:spcAft>
              <a:buClr>
                <a:schemeClr val="dk1"/>
              </a:buClr>
              <a:buSzPct val="25000"/>
              <a:buFont typeface="Arial"/>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2303" name="Shape 2303"/>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Shape 2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8" name="Shape 232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Often times we expend energy in solving issues that are beyond our direct control but perhaps we still have influence over.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order to make urgent changes that have a strong impact, we want to focus our attention on what we can directly control.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So, in this next phase, you will sort through the list of 20 reasons and begin to decide which of those ideas can we control and which might we only have an influence over.</a:t>
            </a:r>
          </a:p>
          <a:p>
            <a:pPr marL="622300" marR="0" lvl="1" indent="-16510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29" name="Shape 232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0"/>
        <p:cNvGrpSpPr/>
        <p:nvPr/>
      </p:nvGrpSpPr>
      <p:grpSpPr>
        <a:xfrm>
          <a:off x="0" y="0"/>
          <a:ext cx="0" cy="0"/>
          <a:chOff x="0" y="0"/>
          <a:chExt cx="0" cy="0"/>
        </a:xfrm>
      </p:grpSpPr>
      <p:sp>
        <p:nvSpPr>
          <p:cNvPr id="2361" name="Shape 2361"/>
          <p:cNvSpPr>
            <a:spLocks noGrp="1" noRot="1" noChangeAspect="1"/>
          </p:cNvSpPr>
          <p:nvPr>
            <p:ph type="sldImg" idx="2"/>
          </p:nvPr>
        </p:nvSpPr>
        <p:spPr>
          <a:xfrm>
            <a:off x="1113537" y="685488"/>
            <a:ext cx="463093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2" name="Shape 2362"/>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Now that we have narrowed the list by determining what you think is in “control” vs “influence,” the</a:t>
            </a:r>
            <a:r>
              <a:rPr lang="en-US" sz="1200" b="1" i="0" u="none" strike="noStrike" cap="none">
                <a:solidFill>
                  <a:schemeClr val="dk1"/>
                </a:solidFill>
                <a:latin typeface="Arial"/>
                <a:ea typeface="Arial"/>
                <a:cs typeface="Arial"/>
                <a:sym typeface="Arial"/>
              </a:rPr>
              <a:t> next step is to select 1 reason</a:t>
            </a:r>
            <a:r>
              <a:rPr lang="en-US" sz="1200" b="0" i="0" u="none" strike="noStrike" cap="none">
                <a:solidFill>
                  <a:schemeClr val="dk1"/>
                </a:solidFill>
                <a:latin typeface="Arial"/>
                <a:ea typeface="Arial"/>
                <a:cs typeface="Arial"/>
                <a:sym typeface="Arial"/>
              </a:rPr>
              <a:t> listed in your </a:t>
            </a:r>
            <a:r>
              <a:rPr lang="en-US" sz="1200" b="1" i="0" u="none" strike="noStrike" cap="none">
                <a:solidFill>
                  <a:schemeClr val="dk1"/>
                </a:solidFill>
                <a:latin typeface="Arial"/>
                <a:ea typeface="Arial"/>
                <a:cs typeface="Arial"/>
                <a:sym typeface="Arial"/>
              </a:rPr>
              <a:t>circle of control.</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To do this, the team will need to come to a consensus as to which reason they would like to take through the next phase of the needs assessment process (5 Whys, which we’ll discuss in a minute).</a:t>
            </a:r>
          </a:p>
          <a:p>
            <a:pPr marL="622300" marR="0" lvl="1"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Possible practice is to utilize “hot dots” which is a voting protocol that can be easily and quickly used when faced with coming to a consensus. Have each team member use a sticker, post it, marker etc...and mark their top 2-3 possible reasons why the problem exists. </a:t>
            </a:r>
          </a:p>
          <a:p>
            <a:pPr marL="622300" marR="0" lvl="1"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one with the most “dots” or indicators will represent the team consensus.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An important point to make here is that while it most likely isn’t available to you today, </a:t>
            </a:r>
            <a:r>
              <a:rPr lang="en-US" sz="1200" b="0" i="1" u="none" strike="noStrike" cap="none">
                <a:solidFill>
                  <a:schemeClr val="dk1"/>
                </a:solidFill>
                <a:latin typeface="Arial"/>
                <a:ea typeface="Arial"/>
                <a:cs typeface="Arial"/>
                <a:sym typeface="Arial"/>
              </a:rPr>
              <a:t>it’s important to verify these reasons with data.</a:t>
            </a:r>
            <a:r>
              <a:rPr lang="en-US" sz="1200" b="0" i="0" u="none" strike="noStrike" cap="none">
                <a:solidFill>
                  <a:schemeClr val="dk1"/>
                </a:solidFill>
                <a:latin typeface="Arial"/>
                <a:ea typeface="Arial"/>
                <a:cs typeface="Arial"/>
                <a:sym typeface="Arial"/>
              </a:rPr>
              <a:t> This will help in deciding which reason to go with. </a:t>
            </a:r>
          </a:p>
          <a:p>
            <a:pPr marL="457200" marR="0" lvl="0" indent="-3048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Consider which of those reasons listed in the circle of control would have a high impact if you tried to resolve it. </a:t>
            </a:r>
          </a:p>
          <a:p>
            <a:pPr marL="457200" marR="0" lvl="0" indent="-3048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Also consider if there is data backing up this reason why or if this is just a stated opinion or feeling.</a:t>
            </a:r>
          </a:p>
          <a:p>
            <a:pPr marL="457200" marR="0" lvl="0" indent="-3048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Please know that the time provided today isn’t enough time to thoroughly conduct this analysis, however the intention is to begin to model the process so that you can take this back to your team when you have the right stakeholders, time, and data with you.</a:t>
            </a:r>
          </a:p>
          <a:p>
            <a:pPr marL="457200" marR="0" lvl="0" indent="-304800" algn="l" rtl="0">
              <a:spcBef>
                <a:spcPts val="0"/>
              </a:spcBef>
              <a:spcAft>
                <a:spcPts val="0"/>
              </a:spcAft>
              <a:buClr>
                <a:schemeClr val="dk1"/>
              </a:buClr>
              <a:buSzPct val="100000"/>
              <a:buFont typeface="Arial"/>
              <a:buChar char="•"/>
            </a:pPr>
            <a:r>
              <a:rPr lang="en-US" sz="1200" b="1" i="0" u="none" strike="noStrike" cap="none">
                <a:solidFill>
                  <a:schemeClr val="dk1"/>
                </a:solidFill>
                <a:latin typeface="Arial"/>
                <a:ea typeface="Arial"/>
                <a:cs typeface="Arial"/>
                <a:sym typeface="Arial"/>
              </a:rPr>
              <a:t>Take 3-5 minutes </a:t>
            </a:r>
            <a:r>
              <a:rPr lang="en-US" sz="1200" b="0" i="0" u="none" strike="noStrike" cap="none">
                <a:solidFill>
                  <a:schemeClr val="dk1"/>
                </a:solidFill>
                <a:latin typeface="Arial"/>
                <a:ea typeface="Arial"/>
                <a:cs typeface="Arial"/>
                <a:sym typeface="Arial"/>
              </a:rPr>
              <a:t>and vote as a team on which reason listed within your control you’d like to move on with. </a:t>
            </a:r>
          </a:p>
          <a:p>
            <a:pPr marL="457200" marR="0" lvl="0" indent="-3048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Write that consensus at the bottom of your handout.</a:t>
            </a:r>
          </a:p>
          <a:p>
            <a:pPr marL="165100" marR="0" lvl="0" indent="-165100" algn="l" rtl="0">
              <a:spcBef>
                <a:spcPts val="0"/>
              </a:spcBef>
              <a:spcAft>
                <a:spcPts val="0"/>
              </a:spcAft>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165100" marR="0" lvl="0" indent="-165100" algn="l" rtl="0">
              <a:spcBef>
                <a:spcPts val="0"/>
              </a:spcBef>
              <a:buClr>
                <a:schemeClr val="dk1"/>
              </a:buClr>
              <a:buSzPct val="100000"/>
              <a:buFont typeface="Arial"/>
              <a:buNone/>
            </a:pPr>
            <a:endParaRPr sz="1200" b="0" i="0" u="none" strike="noStrike" cap="none">
              <a:solidFill>
                <a:schemeClr val="dk1"/>
              </a:solidFill>
              <a:latin typeface="Arial"/>
              <a:ea typeface="Arial"/>
              <a:cs typeface="Arial"/>
              <a:sym typeface="Arial"/>
            </a:endParaRPr>
          </a:p>
        </p:txBody>
      </p:sp>
      <p:sp>
        <p:nvSpPr>
          <p:cNvPr id="2363" name="Shape 2363"/>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Shape 2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9" name="Shape 2369"/>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last phase to this process is</a:t>
            </a:r>
            <a:r>
              <a:rPr lang="en-US" sz="1200" b="1"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called </a:t>
            </a:r>
            <a:r>
              <a:rPr lang="en-US" sz="1200" b="1" i="0" u="none" strike="noStrike" cap="none">
                <a:solidFill>
                  <a:schemeClr val="dk1"/>
                </a:solidFill>
                <a:latin typeface="Arial"/>
                <a:ea typeface="Arial"/>
                <a:cs typeface="Arial"/>
                <a:sym typeface="Arial"/>
              </a:rPr>
              <a:t>5 Whys.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Once a consensus has been reached, the 5 Whys will provide an opportunity for teams to dig deeper into why the problem is occurring.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last answer to the last question becomes the possible root cause.</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Know that 5 is not a magic number, it’s possible your team may want to explore up to 7 “whys” and in other cases, only 3.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Let’s revisit our example...</a:t>
            </a:r>
          </a:p>
          <a:p>
            <a:pPr marL="622300" marR="0" lvl="1" indent="-16510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70" name="Shape 2370"/>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5"/>
        <p:cNvGrpSpPr/>
        <p:nvPr/>
      </p:nvGrpSpPr>
      <p:grpSpPr>
        <a:xfrm>
          <a:off x="0" y="0"/>
          <a:ext cx="0" cy="0"/>
          <a:chOff x="0" y="0"/>
          <a:chExt cx="0" cy="0"/>
        </a:xfrm>
      </p:grpSpPr>
      <p:sp>
        <p:nvSpPr>
          <p:cNvPr id="2386" name="Shape 2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7" name="Shape 2387"/>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In the example, the problem statement started with “ELLs have a 50% pass rate in reading.”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consensus was to look at “School is boring.” </a:t>
            </a:r>
            <a:r>
              <a:rPr lang="en-US" sz="1200" b="0" i="1" u="none" strike="noStrike" cap="none">
                <a:solidFill>
                  <a:schemeClr val="dk1"/>
                </a:solidFill>
                <a:latin typeface="Arial"/>
                <a:ea typeface="Arial"/>
                <a:cs typeface="Arial"/>
                <a:sym typeface="Arial"/>
              </a:rPr>
              <a:t>(Click)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To begin the 5 Whys process, take the possible reason the team had a consensus on and turn it into the first question, “Why is school boring?”</a:t>
            </a:r>
          </a:p>
          <a:p>
            <a:pPr marL="622300" marR="0" lvl="1" indent="-16510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In the handout provided, the scribe can record responses.</a:t>
            </a:r>
            <a:r>
              <a:rPr lang="en-US" sz="1200" b="0" i="1" u="none" strike="noStrike" cap="none">
                <a:solidFill>
                  <a:schemeClr val="dk1"/>
                </a:solidFill>
                <a:latin typeface="Arial"/>
                <a:ea typeface="Arial"/>
                <a:cs typeface="Arial"/>
                <a:sym typeface="Arial"/>
              </a:rPr>
              <a:t> (Click)</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Once an answer is settled upon, write it down on the handout and turn the response into question 2. </a:t>
            </a:r>
            <a:r>
              <a:rPr lang="en-US" sz="1200" b="0" i="1" u="none" strike="noStrike" cap="none">
                <a:solidFill>
                  <a:schemeClr val="dk1"/>
                </a:solidFill>
                <a:latin typeface="Arial"/>
                <a:ea typeface="Arial"/>
                <a:cs typeface="Arial"/>
                <a:sym typeface="Arial"/>
              </a:rPr>
              <a:t>(Click)</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Each answer to “Why” becomes the next question until the team feels like they have landed on a root cause that</a:t>
            </a:r>
          </a:p>
          <a:p>
            <a:pPr marL="622300" marR="0" lvl="1"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Is still within the team’s control</a:t>
            </a:r>
          </a:p>
          <a:p>
            <a:pPr marL="622300" marR="0" lvl="1"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Has some sort of data to verify it’s a cause, again the purpose is to avoid opinions and subjectivity</a:t>
            </a:r>
          </a:p>
          <a:p>
            <a:pPr marL="622300" marR="0" lvl="1"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Is not stated in a way that takes action or describes how to solve the problem.</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It’s also important to avoid finger-pointing and blaming. It’s important to stay in the circle of control.</a:t>
            </a:r>
          </a:p>
          <a:p>
            <a:pPr marL="0" marR="0" lvl="0" indent="0" algn="l" rtl="0">
              <a:lnSpc>
                <a:spcPct val="100000"/>
              </a:lnSpc>
              <a:spcBef>
                <a:spcPts val="0"/>
              </a:spcBef>
              <a:spcAft>
                <a:spcPts val="0"/>
              </a:spcAft>
              <a:buClr>
                <a:schemeClr val="dk1"/>
              </a:buClr>
              <a:buSzPct val="250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Facilitation Notes: </a:t>
            </a:r>
          </a:p>
          <a:p>
            <a:pPr marL="0" marR="0" lvl="0" indent="0" algn="l" rtl="0">
              <a:lnSpc>
                <a:spcPct val="100000"/>
              </a:lnSpc>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This slide is to model the first questions of this process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88" name="Shape 2388"/>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p:cNvGrpSpPr/>
        <p:nvPr/>
      </p:nvGrpSpPr>
      <p:grpSpPr>
        <a:xfrm>
          <a:off x="0" y="0"/>
          <a:ext cx="0" cy="0"/>
          <a:chOff x="0" y="0"/>
          <a:chExt cx="0" cy="0"/>
        </a:xfrm>
      </p:grpSpPr>
      <p:sp>
        <p:nvSpPr>
          <p:cNvPr id="2456" name="Shape 2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7" name="Shape 2457"/>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6510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Before finalizing the root cause, ensure it is supported by data. In this example, the root cause is supported by classroom walkthrough data and teacher interviews. </a:t>
            </a:r>
          </a:p>
        </p:txBody>
      </p:sp>
      <p:sp>
        <p:nvSpPr>
          <p:cNvPr id="2458" name="Shape 2458"/>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Shape 2501"/>
          <p:cNvSpPr>
            <a:spLocks noGrp="1" noRot="1" noChangeAspect="1"/>
          </p:cNvSpPr>
          <p:nvPr>
            <p:ph type="sldImg" idx="2"/>
          </p:nvPr>
        </p:nvSpPr>
        <p:spPr>
          <a:xfrm>
            <a:off x="1113537" y="685488"/>
            <a:ext cx="463093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2" name="Shape 2502"/>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In the data analysis process we looked at </a:t>
            </a:r>
            <a:r>
              <a:rPr lang="en-US" sz="1200" b="1" i="0" u="none" strike="noStrike" cap="none">
                <a:solidFill>
                  <a:schemeClr val="dk1"/>
                </a:solidFill>
                <a:latin typeface="Arial"/>
                <a:ea typeface="Arial"/>
                <a:cs typeface="Arial"/>
                <a:sym typeface="Arial"/>
              </a:rPr>
              <a:t>“what” </a:t>
            </a:r>
            <a:r>
              <a:rPr lang="en-US" sz="1200" b="0" i="0" u="none" strike="noStrike" cap="none">
                <a:solidFill>
                  <a:schemeClr val="dk1"/>
                </a:solidFill>
                <a:latin typeface="Arial"/>
                <a:ea typeface="Arial"/>
                <a:cs typeface="Arial"/>
                <a:sym typeface="Arial"/>
              </a:rPr>
              <a:t>contributed to the problem. The needs assessment helped identify the root cause of “</a:t>
            </a:r>
            <a:r>
              <a:rPr lang="en-US" sz="1200" b="1" i="0" u="none" strike="noStrike" cap="none">
                <a:solidFill>
                  <a:schemeClr val="dk1"/>
                </a:solidFill>
                <a:latin typeface="Arial"/>
                <a:ea typeface="Arial"/>
                <a:cs typeface="Arial"/>
                <a:sym typeface="Arial"/>
              </a:rPr>
              <a:t>why” </a:t>
            </a:r>
            <a:r>
              <a:rPr lang="en-US" sz="1200" b="0" i="0" u="none" strike="noStrike" cap="none">
                <a:solidFill>
                  <a:schemeClr val="dk1"/>
                </a:solidFill>
                <a:latin typeface="Arial"/>
                <a:ea typeface="Arial"/>
                <a:cs typeface="Arial"/>
                <a:sym typeface="Arial"/>
              </a:rPr>
              <a:t>the problem is occurring.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purpose of this section is to establish </a:t>
            </a:r>
            <a:r>
              <a:rPr lang="en-US" sz="1200" b="1" i="0" u="none" strike="noStrike" cap="none">
                <a:solidFill>
                  <a:schemeClr val="dk1"/>
                </a:solidFill>
                <a:latin typeface="Arial"/>
                <a:ea typeface="Arial"/>
                <a:cs typeface="Arial"/>
                <a:sym typeface="Arial"/>
              </a:rPr>
              <a:t>“how” </a:t>
            </a:r>
            <a:r>
              <a:rPr lang="en-US" sz="1200" b="0" i="0" u="none" strike="noStrike" cap="none">
                <a:solidFill>
                  <a:schemeClr val="dk1"/>
                </a:solidFill>
                <a:latin typeface="Arial"/>
                <a:ea typeface="Arial"/>
                <a:cs typeface="Arial"/>
                <a:sym typeface="Arial"/>
              </a:rPr>
              <a:t>we address the root cause of the problem by developing a targeted improvement plan.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There are several steps to improvement planning. The first one we will discuss is establishing your annual goal.</a:t>
            </a:r>
          </a:p>
          <a:p>
            <a:pPr marL="165100" marR="0" lvl="0" indent="-165100" algn="l" rtl="0">
              <a:spcBef>
                <a:spcPts val="0"/>
              </a:spcBef>
              <a:buClr>
                <a:schemeClr val="dk1"/>
              </a:buClr>
              <a:buSzPct val="100000"/>
              <a:buFont typeface="Arial"/>
              <a:buNone/>
            </a:pPr>
            <a:endParaRPr sz="1200" b="0" i="0" u="none" strike="noStrike" cap="none">
              <a:solidFill>
                <a:schemeClr val="dk1"/>
              </a:solidFill>
              <a:latin typeface="Arial"/>
              <a:ea typeface="Arial"/>
              <a:cs typeface="Arial"/>
              <a:sym typeface="Arial"/>
            </a:endParaRPr>
          </a:p>
        </p:txBody>
      </p:sp>
      <p:sp>
        <p:nvSpPr>
          <p:cNvPr id="2503" name="Shape 2503"/>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2"/>
        <p:cNvGrpSpPr/>
        <p:nvPr/>
      </p:nvGrpSpPr>
      <p:grpSpPr>
        <a:xfrm>
          <a:off x="0" y="0"/>
          <a:ext cx="0" cy="0"/>
          <a:chOff x="0" y="0"/>
          <a:chExt cx="0" cy="0"/>
        </a:xfrm>
      </p:grpSpPr>
      <p:sp>
        <p:nvSpPr>
          <p:cNvPr id="2803" name="Shape 28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4" name="Shape 2804"/>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next step in Improvement Planning quadrant is identifying the strategy.</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strategy is how we are going to get to our annual goal.</a:t>
            </a:r>
          </a:p>
          <a:p>
            <a:pPr marL="0" marR="0" lvl="0" indent="0" algn="l" rtl="0">
              <a:lnSpc>
                <a:spcPct val="100000"/>
              </a:lnSpc>
              <a:spcBef>
                <a:spcPts val="0"/>
              </a:spcBef>
              <a:spcAft>
                <a:spcPts val="0"/>
              </a:spcAft>
              <a:buClr>
                <a:srgbClr val="000000"/>
              </a:buClr>
              <a:buSzPct val="25000"/>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1" i="1" u="none" strike="noStrike" cap="none">
                <a:solidFill>
                  <a:srgbClr val="000000"/>
                </a:solidFill>
                <a:latin typeface="Calibri"/>
                <a:ea typeface="Calibri"/>
                <a:cs typeface="Calibri"/>
                <a:sym typeface="Calibri"/>
              </a:rPr>
              <a:t>Facilitation Notes:</a:t>
            </a:r>
          </a:p>
          <a:p>
            <a:pPr marL="0" marR="0" lvl="0" indent="0" algn="l" rtl="0">
              <a:lnSpc>
                <a:spcPct val="100000"/>
              </a:lnSpc>
              <a:spcBef>
                <a:spcPts val="0"/>
              </a:spcBef>
              <a:spcAft>
                <a:spcPts val="0"/>
              </a:spcAft>
              <a:buClr>
                <a:srgbClr val="000000"/>
              </a:buClr>
              <a:buSzPct val="25000"/>
              <a:buFont typeface="Calibri"/>
              <a:buNone/>
            </a:pPr>
            <a:r>
              <a:rPr lang="en-US" sz="1200" b="0" i="1" u="none" strike="noStrike" cap="none">
                <a:solidFill>
                  <a:schemeClr val="dk1"/>
                </a:solidFill>
                <a:latin typeface="Arial"/>
                <a:ea typeface="Arial"/>
                <a:cs typeface="Arial"/>
                <a:sym typeface="Arial"/>
              </a:rPr>
              <a:t>Visual anchor. Talk through the pieces as a lead into the strategy selection.</a:t>
            </a:r>
          </a:p>
        </p:txBody>
      </p:sp>
      <p:sp>
        <p:nvSpPr>
          <p:cNvPr id="2805" name="Shape 2805"/>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4"/>
        <p:cNvGrpSpPr/>
        <p:nvPr/>
      </p:nvGrpSpPr>
      <p:grpSpPr>
        <a:xfrm>
          <a:off x="0" y="0"/>
          <a:ext cx="0" cy="0"/>
          <a:chOff x="0" y="0"/>
          <a:chExt cx="0" cy="0"/>
        </a:xfrm>
      </p:grpSpPr>
      <p:sp>
        <p:nvSpPr>
          <p:cNvPr id="2665" name="Shape 2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6" name="Shape 2666"/>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Going</a:t>
            </a:r>
            <a:r>
              <a:rPr lang="en-US" sz="1200" b="0" i="0" u="none" strike="noStrike" cap="none">
                <a:solidFill>
                  <a:schemeClr val="dk1"/>
                </a:solidFill>
                <a:latin typeface="Calibri"/>
                <a:ea typeface="Calibri"/>
                <a:cs typeface="Calibri"/>
                <a:sym typeface="Calibri"/>
              </a:rPr>
              <a:t> back to our example, we established that the problem statement, the gap in the data, for this campus was that ELLs have a 50% pass rate in reading.</a:t>
            </a:r>
          </a:p>
          <a:p>
            <a:pPr marL="0" marR="0" lvl="0" indent="0" algn="l" rtl="0">
              <a:lnSpc>
                <a:spcPct val="100000"/>
              </a:lnSpc>
              <a:spcBef>
                <a:spcPts val="0"/>
              </a:spcBef>
              <a:spcAft>
                <a:spcPts val="0"/>
              </a:spcAft>
              <a:buClr>
                <a:srgbClr val="000000"/>
              </a:buClr>
              <a:buSzPct val="25000"/>
              <a:buFont typeface="Arial"/>
              <a:buNone/>
            </a:pPr>
            <a:r>
              <a:rPr lang="en-US" sz="1200" b="0" i="1" u="none" strike="noStrike" cap="none">
                <a:solidFill>
                  <a:srgbClr val="000000"/>
                </a:solidFill>
                <a:latin typeface="Calibri"/>
                <a:ea typeface="Calibri"/>
                <a:cs typeface="Calibri"/>
                <a:sym typeface="Calibri"/>
              </a:rPr>
              <a:t>CLICK to animate</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An aligned annual goal might read, “ELL student group will have 60% pass rate on 2016 STAAR reading.”</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Notice that the problem statement identified a gap in reading performance so the annual goal states the improvement in reading performance that this campus wanted to see in one year.</a:t>
            </a:r>
          </a:p>
          <a:p>
            <a:pPr marL="0" marR="0" lvl="0" indent="0" algn="l" rtl="0">
              <a:spcBef>
                <a:spcPts val="0"/>
              </a:spcBef>
              <a:spcAft>
                <a:spcPts val="0"/>
              </a:spcAft>
              <a:buClr>
                <a:schemeClr val="dk1"/>
              </a:buClr>
              <a:buSzPct val="25000"/>
              <a:buFont typeface="Arial"/>
              <a:buNone/>
            </a:pPr>
            <a:r>
              <a:rPr lang="en-US" sz="1200" b="0" i="1" u="none" strike="noStrike" cap="none">
                <a:solidFill>
                  <a:schemeClr val="dk1"/>
                </a:solidFill>
                <a:latin typeface="Calibri"/>
                <a:ea typeface="Calibri"/>
                <a:cs typeface="Calibri"/>
                <a:sym typeface="Calibri"/>
              </a:rPr>
              <a:t>CLICK to animate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1" u="none" strike="noStrike" cap="none">
                <a:solidFill>
                  <a:schemeClr val="dk1"/>
                </a:solidFill>
                <a:latin typeface="Calibri"/>
                <a:ea typeface="Calibri"/>
                <a:cs typeface="Calibri"/>
                <a:sym typeface="Calibri"/>
              </a:rPr>
              <a:t>Facilitator Note: </a:t>
            </a:r>
          </a:p>
          <a:p>
            <a:pPr marL="177800" marR="0" lvl="0" indent="-177800" algn="l" rtl="0">
              <a:spcBef>
                <a:spcPts val="0"/>
              </a:spcBef>
              <a:spcAft>
                <a:spcPts val="0"/>
              </a:spcAft>
              <a:buClr>
                <a:schemeClr val="dk1"/>
              </a:buClr>
              <a:buSzPct val="100000"/>
              <a:buFont typeface="Arial"/>
              <a:buChar char="•"/>
            </a:pPr>
            <a:r>
              <a:rPr lang="en-US" sz="1200" b="0" i="1" u="none" strike="noStrike" cap="none">
                <a:solidFill>
                  <a:schemeClr val="dk1"/>
                </a:solidFill>
                <a:latin typeface="Calibri"/>
                <a:ea typeface="Calibri"/>
                <a:cs typeface="Calibri"/>
                <a:sym typeface="Calibri"/>
              </a:rPr>
              <a:t>Remember to periodically remind participants that the example is designed to model the process you are sharing today. The exact annual goal or percent increase needed will vary.</a:t>
            </a:r>
          </a:p>
          <a:p>
            <a:pPr marL="0" marR="0" lvl="0" indent="0" algn="l" rtl="0">
              <a:spcBef>
                <a:spcPts val="0"/>
              </a:spcBef>
              <a:buClr>
                <a:schemeClr val="dk1"/>
              </a:buClr>
              <a:buSzPct val="25000"/>
              <a:buFont typeface="Arial"/>
              <a:buNone/>
            </a:pPr>
            <a:endParaRPr sz="1200" b="0" i="1" u="none" strike="noStrike" cap="none">
              <a:solidFill>
                <a:schemeClr val="dk1"/>
              </a:solidFill>
              <a:latin typeface="Calibri"/>
              <a:ea typeface="Calibri"/>
              <a:cs typeface="Calibri"/>
              <a:sym typeface="Calibri"/>
            </a:endParaRPr>
          </a:p>
        </p:txBody>
      </p:sp>
      <p:sp>
        <p:nvSpPr>
          <p:cNvPr id="2667" name="Shape 2667"/>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Shape 17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8" name="Shape 178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As mentioned in the opening, the purpose of this training is not to review all required interventions, rather to focus on the most important aspect of the work: engaging in the TAIS continuous improvement process. </a:t>
            </a:r>
          </a:p>
          <a:p>
            <a:pPr marL="16510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Now we are going to take a look at the first quadrant of the continuous improvement process, data analysis.</a:t>
            </a:r>
          </a:p>
          <a:p>
            <a:pPr marL="165100" marR="0" lvl="0" indent="-17145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89" name="Shape 178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1"/>
        <p:cNvGrpSpPr/>
        <p:nvPr/>
      </p:nvGrpSpPr>
      <p:grpSpPr>
        <a:xfrm>
          <a:off x="0" y="0"/>
          <a:ext cx="0" cy="0"/>
          <a:chOff x="0" y="0"/>
          <a:chExt cx="0" cy="0"/>
        </a:xfrm>
      </p:grpSpPr>
      <p:sp>
        <p:nvSpPr>
          <p:cNvPr id="2782" name="Shape 27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3" name="Shape 2783"/>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Time to practice.</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Locate the poster that we have been building throughout the day.</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For this work section, we are connecting our annual goal to our problem statement.</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Explain the poster activity steps below.</a:t>
            </a:r>
          </a:p>
          <a:p>
            <a:pPr marL="177800" marR="0" lvl="0" indent="-17780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Poster Activity Steps:</a:t>
            </a:r>
          </a:p>
          <a:p>
            <a:pPr marL="228600" marR="0" lvl="0" indent="-228600" algn="l" rtl="0">
              <a:spcBef>
                <a:spcPts val="0"/>
              </a:spcBef>
              <a:spcAft>
                <a:spcPts val="0"/>
              </a:spcAft>
              <a:buClr>
                <a:schemeClr val="dk1"/>
              </a:buClr>
              <a:buSzPct val="100000"/>
              <a:buFont typeface="Calibri"/>
              <a:buAutoNum type="arabicPeriod"/>
            </a:pPr>
            <a:r>
              <a:rPr lang="en-US" sz="1200" b="0" i="1" u="none" strike="noStrike" cap="none">
                <a:solidFill>
                  <a:schemeClr val="dk1"/>
                </a:solidFill>
                <a:latin typeface="Calibri"/>
                <a:ea typeface="Calibri"/>
                <a:cs typeface="Calibri"/>
                <a:sym typeface="Calibri"/>
              </a:rPr>
              <a:t>Have participants label top right quadrant “Annual Goal.”</a:t>
            </a:r>
          </a:p>
          <a:p>
            <a:pPr marL="228600" marR="0" lvl="0" indent="-228600" algn="l" rtl="0">
              <a:spcBef>
                <a:spcPts val="0"/>
              </a:spcBef>
              <a:spcAft>
                <a:spcPts val="0"/>
              </a:spcAft>
              <a:buClr>
                <a:schemeClr val="dk1"/>
              </a:buClr>
              <a:buSzPct val="100000"/>
              <a:buFont typeface="Calibri"/>
              <a:buAutoNum type="arabicPeriod"/>
            </a:pPr>
            <a:r>
              <a:rPr lang="en-US" sz="1200" b="0" i="1" u="none" strike="noStrike" cap="none">
                <a:solidFill>
                  <a:schemeClr val="dk1"/>
                </a:solidFill>
                <a:latin typeface="Calibri"/>
                <a:ea typeface="Calibri"/>
                <a:cs typeface="Calibri"/>
                <a:sym typeface="Calibri"/>
              </a:rPr>
              <a:t>Once teams have worked through creating an annual that is aligned to their identified problem statement, have them record their problem statement in that top, right quadrant.</a:t>
            </a:r>
          </a:p>
          <a:p>
            <a:pPr marL="228600" marR="0" lvl="0" indent="-228600" algn="l" rtl="0">
              <a:spcBef>
                <a:spcPts val="0"/>
              </a:spcBef>
              <a:spcAft>
                <a:spcPts val="0"/>
              </a:spcAft>
              <a:buClr>
                <a:schemeClr val="dk1"/>
              </a:buClr>
              <a:buSzPct val="100000"/>
              <a:buFont typeface="Calibri"/>
              <a:buAutoNum type="arabicPeriod"/>
            </a:pPr>
            <a:r>
              <a:rPr lang="en-US" sz="1200" b="0" i="1" u="none" strike="noStrike" cap="none">
                <a:solidFill>
                  <a:schemeClr val="dk1"/>
                </a:solidFill>
                <a:latin typeface="Calibri"/>
                <a:ea typeface="Calibri"/>
                <a:cs typeface="Calibri"/>
                <a:sym typeface="Calibri"/>
              </a:rPr>
              <a:t>Have teams post their posters close to their tables. </a:t>
            </a:r>
          </a:p>
          <a:p>
            <a:pPr marL="228600" marR="0" lvl="0" indent="-228600" algn="l" rtl="0">
              <a:spcBef>
                <a:spcPts val="0"/>
              </a:spcBef>
              <a:spcAft>
                <a:spcPts val="0"/>
              </a:spcAft>
              <a:buClr>
                <a:schemeClr val="dk1"/>
              </a:buClr>
              <a:buSzPct val="100000"/>
              <a:buFont typeface="Calibri"/>
              <a:buAutoNum type="arabicPeriod"/>
            </a:pPr>
            <a:r>
              <a:rPr lang="en-US" sz="1200" b="0" i="1" u="none" strike="noStrike" cap="none">
                <a:solidFill>
                  <a:schemeClr val="dk1"/>
                </a:solidFill>
                <a:latin typeface="Calibri"/>
                <a:ea typeface="Calibri"/>
                <a:cs typeface="Calibri"/>
                <a:sym typeface="Calibri"/>
              </a:rPr>
              <a:t>Teams will return to this poster throughout training as they continue building these connections.</a:t>
            </a:r>
          </a:p>
          <a:p>
            <a:pPr marL="228600" marR="0" lvl="0" indent="-22860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a:t>
            </a:r>
          </a:p>
          <a:p>
            <a:pPr marL="177800" marR="0" lvl="0" indent="-177800" algn="l" rtl="0">
              <a:spcBef>
                <a:spcPts val="0"/>
              </a:spcBef>
              <a:spcAft>
                <a:spcPts val="0"/>
              </a:spcAft>
              <a:buClr>
                <a:schemeClr val="dk1"/>
              </a:buClr>
              <a:buSzPct val="100000"/>
              <a:buFont typeface="Arial"/>
              <a:buAutoNum type="arabicPeriod"/>
            </a:pPr>
            <a:r>
              <a:rPr lang="en-US" sz="1200" b="0" i="1" u="none" strike="noStrike" cap="none">
                <a:solidFill>
                  <a:schemeClr val="dk1"/>
                </a:solidFill>
                <a:latin typeface="Calibri"/>
                <a:ea typeface="Calibri"/>
                <a:cs typeface="Calibri"/>
                <a:sym typeface="Calibri"/>
              </a:rPr>
              <a:t>You may want to have a model ready to show participants. You can use the components from the training example to build out your poster.</a:t>
            </a:r>
          </a:p>
          <a:p>
            <a:pPr marL="177800" marR="0" lvl="0" indent="-177800" algn="l" rtl="0">
              <a:lnSpc>
                <a:spcPct val="100000"/>
              </a:lnSpc>
              <a:spcBef>
                <a:spcPts val="0"/>
              </a:spcBef>
              <a:spcAft>
                <a:spcPts val="0"/>
              </a:spcAft>
              <a:buClr>
                <a:srgbClr val="000000"/>
              </a:buClr>
              <a:buSzPct val="100000"/>
              <a:buFont typeface="Arial"/>
              <a:buAutoNum type="arabicPeriod"/>
            </a:pPr>
            <a:r>
              <a:rPr lang="en-US" sz="1200" b="0" i="1" u="none" strike="noStrike" cap="none">
                <a:solidFill>
                  <a:srgbClr val="000000"/>
                </a:solidFill>
                <a:latin typeface="Calibri"/>
                <a:ea typeface="Calibri"/>
                <a:cs typeface="Calibri"/>
                <a:sym typeface="Calibri"/>
              </a:rPr>
              <a:t>Allow up to 5 minutes for this activity. </a:t>
            </a:r>
          </a:p>
          <a:p>
            <a:pPr marL="177800" marR="0" lvl="0" indent="-177800" algn="l" rtl="0">
              <a:lnSpc>
                <a:spcPct val="100000"/>
              </a:lnSpc>
              <a:spcBef>
                <a:spcPts val="0"/>
              </a:spcBef>
              <a:spcAft>
                <a:spcPts val="0"/>
              </a:spcAft>
              <a:buClr>
                <a:srgbClr val="000000"/>
              </a:buClr>
              <a:buSzPct val="100000"/>
              <a:buFont typeface="Arial"/>
              <a:buAutoNum type="arabicPeriod"/>
            </a:pPr>
            <a:r>
              <a:rPr lang="en-US" sz="1200" b="0" i="1" u="none" strike="noStrike" cap="none">
                <a:solidFill>
                  <a:srgbClr val="000000"/>
                </a:solidFill>
                <a:latin typeface="Calibri"/>
                <a:ea typeface="Calibri"/>
                <a:cs typeface="Calibri"/>
                <a:sym typeface="Calibri"/>
              </a:rPr>
              <a:t>http://www.online-stopwatch.com/countdown-timer/ is a great online timer that is easy to use.</a:t>
            </a:r>
          </a:p>
          <a:p>
            <a:pPr marL="177800" marR="0" lvl="0" indent="-177800" algn="l" rtl="0">
              <a:lnSpc>
                <a:spcPct val="100000"/>
              </a:lnSpc>
              <a:spcBef>
                <a:spcPts val="0"/>
              </a:spcBef>
              <a:spcAft>
                <a:spcPts val="0"/>
              </a:spcAft>
              <a:buClr>
                <a:srgbClr val="000000"/>
              </a:buClr>
              <a:buSzPct val="100000"/>
              <a:buFont typeface="Arial"/>
              <a:buAutoNum type="arabicPeriod"/>
            </a:pPr>
            <a:r>
              <a:rPr lang="en-US" sz="1200" b="0" i="1" u="none" strike="noStrike" cap="none">
                <a:solidFill>
                  <a:srgbClr val="000000"/>
                </a:solidFill>
                <a:latin typeface="Calibri"/>
                <a:ea typeface="Calibri"/>
                <a:cs typeface="Calibri"/>
                <a:sym typeface="Calibri"/>
              </a:rPr>
              <a:t>Use teams writing annual goal on poster for two things:</a:t>
            </a:r>
          </a:p>
          <a:p>
            <a:pPr marL="635000" marR="0" lvl="1" indent="-177800" algn="l" rtl="0">
              <a:lnSpc>
                <a:spcPct val="100000"/>
              </a:lnSpc>
              <a:spcBef>
                <a:spcPts val="0"/>
              </a:spcBef>
              <a:spcAft>
                <a:spcPts val="0"/>
              </a:spcAft>
              <a:buClr>
                <a:srgbClr val="000000"/>
              </a:buClr>
              <a:buSzPct val="100000"/>
              <a:buFont typeface="Arial"/>
              <a:buChar char="•"/>
            </a:pPr>
            <a:r>
              <a:rPr lang="en-US" sz="1200" b="0" i="1" u="none" strike="noStrike" cap="none">
                <a:solidFill>
                  <a:srgbClr val="000000"/>
                </a:solidFill>
                <a:latin typeface="Calibri"/>
                <a:ea typeface="Calibri"/>
                <a:cs typeface="Calibri"/>
                <a:sym typeface="Calibri"/>
              </a:rPr>
              <a:t>To help monitor time and give time warnings </a:t>
            </a:r>
          </a:p>
          <a:p>
            <a:pPr marL="635000" marR="0" lvl="1" indent="-177800" algn="l" rtl="0">
              <a:lnSpc>
                <a:spcPct val="100000"/>
              </a:lnSpc>
              <a:spcBef>
                <a:spcPts val="0"/>
              </a:spcBef>
              <a:spcAft>
                <a:spcPts val="0"/>
              </a:spcAft>
              <a:buClr>
                <a:srgbClr val="000000"/>
              </a:buClr>
              <a:buSzPct val="100000"/>
              <a:buFont typeface="Arial"/>
              <a:buChar char="•"/>
            </a:pPr>
            <a:r>
              <a:rPr lang="en-US" sz="1200" b="0" i="1" u="none" strike="noStrike" cap="none">
                <a:solidFill>
                  <a:srgbClr val="000000"/>
                </a:solidFill>
                <a:latin typeface="Calibri"/>
                <a:ea typeface="Calibri"/>
                <a:cs typeface="Calibri"/>
                <a:sym typeface="Calibri"/>
              </a:rPr>
              <a:t>To monitor appropriate connections and development of annual goal. Read teams’ annual goals as they are posted to ensure that they:</a:t>
            </a:r>
          </a:p>
          <a:p>
            <a:pPr marL="1079500" marR="0" lvl="2" indent="-177800" algn="l" rtl="0">
              <a:lnSpc>
                <a:spcPct val="100000"/>
              </a:lnSpc>
              <a:spcBef>
                <a:spcPts val="0"/>
              </a:spcBef>
              <a:spcAft>
                <a:spcPts val="0"/>
              </a:spcAft>
              <a:buClr>
                <a:srgbClr val="000000"/>
              </a:buClr>
              <a:buSzPct val="100000"/>
              <a:buFont typeface="Arial"/>
              <a:buChar char="•"/>
            </a:pPr>
            <a:r>
              <a:rPr lang="en-US" sz="1200" b="0" i="1" u="none" strike="noStrike" cap="none">
                <a:solidFill>
                  <a:srgbClr val="000000"/>
                </a:solidFill>
                <a:latin typeface="Calibri"/>
                <a:ea typeface="Calibri"/>
                <a:cs typeface="Calibri"/>
                <a:sym typeface="Calibri"/>
              </a:rPr>
              <a:t>Are SMART goals </a:t>
            </a:r>
          </a:p>
          <a:p>
            <a:pPr marL="1079500" marR="0" lvl="2" indent="-177800" algn="l" rtl="0">
              <a:lnSpc>
                <a:spcPct val="100000"/>
              </a:lnSpc>
              <a:spcBef>
                <a:spcPts val="0"/>
              </a:spcBef>
              <a:spcAft>
                <a:spcPts val="0"/>
              </a:spcAft>
              <a:buClr>
                <a:srgbClr val="000000"/>
              </a:buClr>
              <a:buSzPct val="100000"/>
              <a:buFont typeface="Arial"/>
              <a:buChar char="•"/>
            </a:pPr>
            <a:r>
              <a:rPr lang="en-US" sz="1200" b="0" i="1" u="none" strike="noStrike" cap="none">
                <a:solidFill>
                  <a:srgbClr val="000000"/>
                </a:solidFill>
                <a:latin typeface="Calibri"/>
                <a:ea typeface="Calibri"/>
                <a:cs typeface="Calibri"/>
                <a:sym typeface="Calibri"/>
              </a:rPr>
              <a:t>Have a data source that is aligned with the problem statement</a:t>
            </a:r>
          </a:p>
          <a:p>
            <a:pPr marL="177800" marR="0" lvl="0" indent="-177800" algn="l" rtl="0">
              <a:lnSpc>
                <a:spcPct val="100000"/>
              </a:lnSpc>
              <a:spcBef>
                <a:spcPts val="0"/>
              </a:spcBef>
              <a:spcAft>
                <a:spcPts val="0"/>
              </a:spcAft>
              <a:buClr>
                <a:srgbClr val="000000"/>
              </a:buClr>
              <a:buSzPct val="100000"/>
              <a:buFont typeface="Arial"/>
              <a:buAutoNum type="arabicPeriod"/>
            </a:pPr>
            <a:r>
              <a:rPr lang="en-US" sz="1200" b="0" i="1" u="none" strike="noStrike" cap="none">
                <a:solidFill>
                  <a:srgbClr val="000000"/>
                </a:solidFill>
                <a:latin typeface="Calibri"/>
                <a:ea typeface="Calibri"/>
                <a:cs typeface="Calibri"/>
                <a:sym typeface="Calibri"/>
              </a:rPr>
              <a:t>Be watchful and ready to address misalignment of data sources between the problem statement and the annual goal.</a:t>
            </a:r>
          </a:p>
          <a:p>
            <a:pPr marL="0" marR="0" lvl="0" indent="0" algn="l" rtl="0">
              <a:spcBef>
                <a:spcPts val="0"/>
              </a:spcBef>
              <a:buClr>
                <a:schemeClr val="dk1"/>
              </a:buClr>
              <a:buSzPct val="25000"/>
              <a:buFont typeface="Arial"/>
              <a:buNone/>
            </a:pPr>
            <a:endParaRPr sz="1200" b="0" i="1" u="none" strike="noStrike" cap="none">
              <a:solidFill>
                <a:schemeClr val="dk1"/>
              </a:solidFill>
              <a:latin typeface="Calibri"/>
              <a:ea typeface="Calibri"/>
              <a:cs typeface="Calibri"/>
              <a:sym typeface="Calibri"/>
            </a:endParaRPr>
          </a:p>
        </p:txBody>
      </p:sp>
      <p:sp>
        <p:nvSpPr>
          <p:cNvPr id="2784" name="Shape 2784"/>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2"/>
        <p:cNvGrpSpPr/>
        <p:nvPr/>
      </p:nvGrpSpPr>
      <p:grpSpPr>
        <a:xfrm>
          <a:off x="0" y="0"/>
          <a:ext cx="0" cy="0"/>
          <a:chOff x="0" y="0"/>
          <a:chExt cx="0" cy="0"/>
        </a:xfrm>
      </p:grpSpPr>
      <p:sp>
        <p:nvSpPr>
          <p:cNvPr id="2803" name="Shape 28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4" name="Shape 2804"/>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next step in Improvement Planning quadrant is identifying the strategy.</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strategy is how we are going to get to our annual goal.</a:t>
            </a:r>
          </a:p>
          <a:p>
            <a:pPr marL="0" marR="0" lvl="0" indent="0" algn="l" rtl="0">
              <a:lnSpc>
                <a:spcPct val="100000"/>
              </a:lnSpc>
              <a:spcBef>
                <a:spcPts val="0"/>
              </a:spcBef>
              <a:spcAft>
                <a:spcPts val="0"/>
              </a:spcAft>
              <a:buClr>
                <a:srgbClr val="000000"/>
              </a:buClr>
              <a:buSzPct val="25000"/>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1" i="1" u="none" strike="noStrike" cap="none">
                <a:solidFill>
                  <a:srgbClr val="000000"/>
                </a:solidFill>
                <a:latin typeface="Calibri"/>
                <a:ea typeface="Calibri"/>
                <a:cs typeface="Calibri"/>
                <a:sym typeface="Calibri"/>
              </a:rPr>
              <a:t>Facilitation Notes:</a:t>
            </a:r>
          </a:p>
          <a:p>
            <a:pPr marL="0" marR="0" lvl="0" indent="0" algn="l" rtl="0">
              <a:lnSpc>
                <a:spcPct val="100000"/>
              </a:lnSpc>
              <a:spcBef>
                <a:spcPts val="0"/>
              </a:spcBef>
              <a:spcAft>
                <a:spcPts val="0"/>
              </a:spcAft>
              <a:buClr>
                <a:srgbClr val="000000"/>
              </a:buClr>
              <a:buSzPct val="25000"/>
              <a:buFont typeface="Calibri"/>
              <a:buNone/>
            </a:pPr>
            <a:r>
              <a:rPr lang="en-US" sz="1200" b="0" i="1" u="none" strike="noStrike" cap="none">
                <a:solidFill>
                  <a:schemeClr val="dk1"/>
                </a:solidFill>
                <a:latin typeface="Arial"/>
                <a:ea typeface="Arial"/>
                <a:cs typeface="Arial"/>
                <a:sym typeface="Arial"/>
              </a:rPr>
              <a:t>Visual anchor. Talk through the pieces as a lead into the strategy selection.</a:t>
            </a:r>
          </a:p>
        </p:txBody>
      </p:sp>
      <p:sp>
        <p:nvSpPr>
          <p:cNvPr id="2805" name="Shape 2805"/>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3"/>
        <p:cNvGrpSpPr/>
        <p:nvPr/>
      </p:nvGrpSpPr>
      <p:grpSpPr>
        <a:xfrm>
          <a:off x="0" y="0"/>
          <a:ext cx="0" cy="0"/>
          <a:chOff x="0" y="0"/>
          <a:chExt cx="0" cy="0"/>
        </a:xfrm>
      </p:grpSpPr>
      <p:sp>
        <p:nvSpPr>
          <p:cNvPr id="2824" name="Shape 2824"/>
          <p:cNvSpPr>
            <a:spLocks noGrp="1" noRot="1" noChangeAspect="1"/>
          </p:cNvSpPr>
          <p:nvPr>
            <p:ph type="sldImg" idx="2"/>
          </p:nvPr>
        </p:nvSpPr>
        <p:spPr>
          <a:xfrm>
            <a:off x="1113537" y="685488"/>
            <a:ext cx="463093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5" name="Shape 2825"/>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0" marR="0" lvl="0" indent="0" algn="l" rtl="0">
              <a:lnSpc>
                <a:spcPct val="100000"/>
              </a:lnSpc>
              <a:spcBef>
                <a:spcPts val="0"/>
              </a:spcBef>
              <a:spcAft>
                <a:spcPts val="0"/>
              </a:spcAft>
              <a:buClr>
                <a:srgbClr val="000000"/>
              </a:buClr>
              <a:buSzPct val="25000"/>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VIDEO: </a:t>
            </a:r>
            <a:r>
              <a:rPr lang="en-US" sz="1200" b="0" i="0" u="sng" strike="noStrike" cap="none">
                <a:solidFill>
                  <a:schemeClr val="hlink"/>
                </a:solidFill>
                <a:latin typeface="Arial"/>
                <a:ea typeface="Arial"/>
                <a:cs typeface="Arial"/>
                <a:sym typeface="Arial"/>
                <a:hlinkClick r:id="rId3"/>
              </a:rPr>
              <a:t>https://region13.wistia.com/medias/odv1hvw38y</a:t>
            </a:r>
          </a:p>
          <a:p>
            <a:pPr marL="0" marR="0" lvl="0" indent="0" algn="l" rtl="0">
              <a:lnSpc>
                <a:spcPct val="100000"/>
              </a:lnSpc>
              <a:spcBef>
                <a:spcPts val="0"/>
              </a:spcBef>
              <a:spcAft>
                <a:spcPts val="0"/>
              </a:spcAft>
              <a:buClr>
                <a:srgbClr val="000000"/>
              </a:buClr>
              <a:buSzPct val="25000"/>
              <a:buFont typeface="Calibri"/>
              <a:buNone/>
            </a:pPr>
            <a:endParaRPr sz="1200" b="1" i="0" u="none" strike="noStrike" cap="none">
              <a:solidFill>
                <a:srgbClr val="000000"/>
              </a:solidFill>
              <a:latin typeface="Calibri"/>
              <a:ea typeface="Calibri"/>
              <a:cs typeface="Calibri"/>
              <a:sym typeface="Calibri"/>
            </a:endParaRP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strategy is the solution to the root cause; the broad </a:t>
            </a:r>
            <a:r>
              <a:rPr lang="en-US" sz="1200" b="0" i="0" u="none" strike="noStrike" cap="none">
                <a:solidFill>
                  <a:srgbClr val="000000"/>
                </a:solidFill>
                <a:latin typeface="Calibri"/>
                <a:ea typeface="Calibri"/>
                <a:cs typeface="Calibri"/>
                <a:sym typeface="Calibri"/>
              </a:rPr>
              <a:t>method or approach for achieving the annual goal. </a:t>
            </a:r>
          </a:p>
          <a:p>
            <a:pPr marL="177800" marR="0" lvl="0" indent="-177800" algn="l" rtl="0">
              <a:spcBef>
                <a:spcPts val="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The strategy focuses the direction of interventions, or the actions steps that you and staff will take to reach your annual goal.</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If root causes are different, such as discipline, the strategy might be implementation of PBIS.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26" name="Shape 2826"/>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7"/>
        <p:cNvGrpSpPr/>
        <p:nvPr/>
      </p:nvGrpSpPr>
      <p:grpSpPr>
        <a:xfrm>
          <a:off x="0" y="0"/>
          <a:ext cx="0" cy="0"/>
          <a:chOff x="0" y="0"/>
          <a:chExt cx="0" cy="0"/>
        </a:xfrm>
      </p:grpSpPr>
      <p:sp>
        <p:nvSpPr>
          <p:cNvPr id="2848" name="Shape 2848"/>
          <p:cNvSpPr>
            <a:spLocks noGrp="1" noRot="1" noChangeAspect="1"/>
          </p:cNvSpPr>
          <p:nvPr>
            <p:ph type="sldImg" idx="2"/>
          </p:nvPr>
        </p:nvSpPr>
        <p:spPr>
          <a:xfrm>
            <a:off x="1113537" y="685488"/>
            <a:ext cx="463093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9" name="Shape 2849"/>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strategy is the solution to the root cause; the broad </a:t>
            </a:r>
            <a:r>
              <a:rPr lang="en-US" sz="1200" b="0" i="0" u="none" strike="noStrike" cap="none">
                <a:solidFill>
                  <a:srgbClr val="000000"/>
                </a:solidFill>
                <a:latin typeface="Calibri"/>
                <a:ea typeface="Calibri"/>
                <a:cs typeface="Calibri"/>
                <a:sym typeface="Calibri"/>
              </a:rPr>
              <a:t>method or approach for achieving the annual goal. </a:t>
            </a:r>
          </a:p>
          <a:p>
            <a:pPr marL="177800" marR="0" lvl="0" indent="-177800" algn="l" rtl="0">
              <a:spcBef>
                <a:spcPts val="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The strategy focuses the direction of interventions, or the actions steps that you and staff will take to reach your annual goal.</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If root causes are different such as discipline, the strategy might be implementation of PBIS.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50" name="Shape 2850"/>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0"/>
        <p:cNvGrpSpPr/>
        <p:nvPr/>
      </p:nvGrpSpPr>
      <p:grpSpPr>
        <a:xfrm>
          <a:off x="0" y="0"/>
          <a:ext cx="0" cy="0"/>
          <a:chOff x="0" y="0"/>
          <a:chExt cx="0" cy="0"/>
        </a:xfrm>
      </p:grpSpPr>
      <p:sp>
        <p:nvSpPr>
          <p:cNvPr id="2931" name="Shape 29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2" name="Shape 2932"/>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Time to practice.</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Locate the poster that we have been building throughout the day.</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For this work section, we are connecting our strategy to our identified root cause.</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Explain the poster activity steps below.</a:t>
            </a:r>
          </a:p>
          <a:p>
            <a:pPr marL="177800" marR="0" lvl="0" indent="-17780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Poster Activity Steps:</a:t>
            </a:r>
          </a:p>
          <a:p>
            <a:pPr marL="228600" marR="0" lvl="0" indent="-228600" algn="l" rtl="0">
              <a:spcBef>
                <a:spcPts val="0"/>
              </a:spcBef>
              <a:spcAft>
                <a:spcPts val="0"/>
              </a:spcAft>
              <a:buClr>
                <a:schemeClr val="dk1"/>
              </a:buClr>
              <a:buSzPct val="100000"/>
              <a:buFont typeface="Calibri"/>
              <a:buAutoNum type="arabicPeriod"/>
            </a:pPr>
            <a:r>
              <a:rPr lang="en-US" sz="1200" b="0" i="1" u="none" strike="noStrike" cap="none">
                <a:solidFill>
                  <a:schemeClr val="dk1"/>
                </a:solidFill>
                <a:latin typeface="Calibri"/>
                <a:ea typeface="Calibri"/>
                <a:cs typeface="Calibri"/>
                <a:sym typeface="Calibri"/>
              </a:rPr>
              <a:t>Have participants label bottom right quadrant “Strategy.”</a:t>
            </a:r>
          </a:p>
          <a:p>
            <a:pPr marL="228600" marR="0" lvl="0" indent="-228600" algn="l" rtl="0">
              <a:spcBef>
                <a:spcPts val="0"/>
              </a:spcBef>
              <a:spcAft>
                <a:spcPts val="0"/>
              </a:spcAft>
              <a:buClr>
                <a:schemeClr val="dk1"/>
              </a:buClr>
              <a:buSzPct val="100000"/>
              <a:buFont typeface="Calibri"/>
              <a:buAutoNum type="arabicPeriod"/>
            </a:pPr>
            <a:r>
              <a:rPr lang="en-US" sz="1200" b="0" i="1" u="none" strike="noStrike" cap="none">
                <a:solidFill>
                  <a:schemeClr val="dk1"/>
                </a:solidFill>
                <a:latin typeface="Calibri"/>
                <a:ea typeface="Calibri"/>
                <a:cs typeface="Calibri"/>
                <a:sym typeface="Calibri"/>
              </a:rPr>
              <a:t>Once teams have worked through identifying a strategy that will address their root cause, have them record their strategy in that bottom, right quadrant.</a:t>
            </a:r>
          </a:p>
          <a:p>
            <a:pPr marL="228600" marR="0" lvl="0" indent="-228600" algn="l" rtl="0">
              <a:spcBef>
                <a:spcPts val="0"/>
              </a:spcBef>
              <a:spcAft>
                <a:spcPts val="0"/>
              </a:spcAft>
              <a:buClr>
                <a:schemeClr val="dk1"/>
              </a:buClr>
              <a:buSzPct val="100000"/>
              <a:buFont typeface="Calibri"/>
              <a:buAutoNum type="arabicPeriod"/>
            </a:pPr>
            <a:r>
              <a:rPr lang="en-US" sz="1200" b="0" i="1" u="none" strike="noStrike" cap="none">
                <a:solidFill>
                  <a:schemeClr val="dk1"/>
                </a:solidFill>
                <a:latin typeface="Calibri"/>
                <a:ea typeface="Calibri"/>
                <a:cs typeface="Calibri"/>
                <a:sym typeface="Calibri"/>
              </a:rPr>
              <a:t>Have teams post their posters close to their tables. </a:t>
            </a:r>
          </a:p>
          <a:p>
            <a:pPr marL="228600" marR="0" lvl="0" indent="-228600" algn="l" rtl="0">
              <a:spcBef>
                <a:spcPts val="0"/>
              </a:spcBef>
              <a:spcAft>
                <a:spcPts val="0"/>
              </a:spcAft>
              <a:buClr>
                <a:schemeClr val="dk1"/>
              </a:buClr>
              <a:buSzPct val="100000"/>
              <a:buFont typeface="Calibri"/>
              <a:buAutoNum type="arabicPeriod"/>
            </a:pPr>
            <a:r>
              <a:rPr lang="en-US" sz="1200" b="0" i="1" u="none" strike="noStrike" cap="none">
                <a:solidFill>
                  <a:schemeClr val="dk1"/>
                </a:solidFill>
                <a:latin typeface="Calibri"/>
                <a:ea typeface="Calibri"/>
                <a:cs typeface="Calibri"/>
                <a:sym typeface="Calibri"/>
              </a:rPr>
              <a:t>Teams will return to this poster throughout training as they continue building these connections.</a:t>
            </a:r>
          </a:p>
          <a:p>
            <a:pPr marL="228600" marR="0" lvl="0" indent="-22860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a:t>
            </a:r>
          </a:p>
          <a:p>
            <a:pPr marL="177800" marR="0" lvl="0" indent="-177800" algn="l" rtl="0">
              <a:spcBef>
                <a:spcPts val="0"/>
              </a:spcBef>
              <a:spcAft>
                <a:spcPts val="0"/>
              </a:spcAft>
              <a:buClr>
                <a:schemeClr val="dk1"/>
              </a:buClr>
              <a:buSzPct val="100000"/>
              <a:buFont typeface="Arial"/>
              <a:buAutoNum type="arabicPeriod"/>
            </a:pPr>
            <a:r>
              <a:rPr lang="en-US" sz="1200" b="0" i="1" u="none" strike="noStrike" cap="none">
                <a:solidFill>
                  <a:schemeClr val="dk1"/>
                </a:solidFill>
                <a:latin typeface="Calibri"/>
                <a:ea typeface="Calibri"/>
                <a:cs typeface="Calibri"/>
                <a:sym typeface="Calibri"/>
              </a:rPr>
              <a:t>You may want to have a model ready to show participants. You can use the components from the training example to build out your poster.</a:t>
            </a:r>
          </a:p>
          <a:p>
            <a:pPr marL="177800" marR="0" lvl="0" indent="-177800" algn="l" rtl="0">
              <a:lnSpc>
                <a:spcPct val="100000"/>
              </a:lnSpc>
              <a:spcBef>
                <a:spcPts val="0"/>
              </a:spcBef>
              <a:spcAft>
                <a:spcPts val="0"/>
              </a:spcAft>
              <a:buClr>
                <a:srgbClr val="000000"/>
              </a:buClr>
              <a:buSzPct val="100000"/>
              <a:buFont typeface="Arial"/>
              <a:buAutoNum type="arabicPeriod"/>
            </a:pPr>
            <a:r>
              <a:rPr lang="en-US" sz="1200" b="0" i="1" u="none" strike="noStrike" cap="none">
                <a:solidFill>
                  <a:srgbClr val="000000"/>
                </a:solidFill>
                <a:latin typeface="Calibri"/>
                <a:ea typeface="Calibri"/>
                <a:cs typeface="Calibri"/>
                <a:sym typeface="Calibri"/>
              </a:rPr>
              <a:t>Allow up to 5 minutes for this activity. </a:t>
            </a:r>
          </a:p>
          <a:p>
            <a:pPr marL="177800" marR="0" lvl="0" indent="-177800" algn="l" rtl="0">
              <a:lnSpc>
                <a:spcPct val="100000"/>
              </a:lnSpc>
              <a:spcBef>
                <a:spcPts val="0"/>
              </a:spcBef>
              <a:spcAft>
                <a:spcPts val="0"/>
              </a:spcAft>
              <a:buClr>
                <a:srgbClr val="000000"/>
              </a:buClr>
              <a:buSzPct val="100000"/>
              <a:buFont typeface="Arial"/>
              <a:buAutoNum type="arabicPeriod"/>
            </a:pPr>
            <a:r>
              <a:rPr lang="en-US" sz="1200" b="0" i="1" u="none" strike="noStrike" cap="none">
                <a:solidFill>
                  <a:srgbClr val="000000"/>
                </a:solidFill>
                <a:latin typeface="Calibri"/>
                <a:ea typeface="Calibri"/>
                <a:cs typeface="Calibri"/>
                <a:sym typeface="Calibri"/>
              </a:rPr>
              <a:t>http://www.online-stopwatch.com/countdown-timer/ is a great online timer that is easy to use.</a:t>
            </a:r>
          </a:p>
          <a:p>
            <a:pPr marL="177800" marR="0" lvl="0" indent="-177800" algn="l" rtl="0">
              <a:lnSpc>
                <a:spcPct val="100000"/>
              </a:lnSpc>
              <a:spcBef>
                <a:spcPts val="0"/>
              </a:spcBef>
              <a:spcAft>
                <a:spcPts val="0"/>
              </a:spcAft>
              <a:buClr>
                <a:srgbClr val="000000"/>
              </a:buClr>
              <a:buSzPct val="100000"/>
              <a:buFont typeface="Arial"/>
              <a:buAutoNum type="arabicPeriod"/>
            </a:pPr>
            <a:r>
              <a:rPr lang="en-US" sz="1200" b="0" i="1" u="none" strike="noStrike" cap="none">
                <a:solidFill>
                  <a:srgbClr val="000000"/>
                </a:solidFill>
                <a:latin typeface="Calibri"/>
                <a:ea typeface="Calibri"/>
                <a:cs typeface="Calibri"/>
                <a:sym typeface="Calibri"/>
              </a:rPr>
              <a:t>Use teams writing strategy on poster for two things:</a:t>
            </a:r>
          </a:p>
          <a:p>
            <a:pPr marL="635000" marR="0" lvl="1" indent="-177800" algn="l" rtl="0">
              <a:lnSpc>
                <a:spcPct val="100000"/>
              </a:lnSpc>
              <a:spcBef>
                <a:spcPts val="0"/>
              </a:spcBef>
              <a:spcAft>
                <a:spcPts val="0"/>
              </a:spcAft>
              <a:buClr>
                <a:srgbClr val="000000"/>
              </a:buClr>
              <a:buSzPct val="100000"/>
              <a:buFont typeface="Arial"/>
              <a:buChar char="•"/>
            </a:pPr>
            <a:r>
              <a:rPr lang="en-US" sz="1200" b="0" i="1" u="none" strike="noStrike" cap="none">
                <a:solidFill>
                  <a:srgbClr val="000000"/>
                </a:solidFill>
                <a:latin typeface="Calibri"/>
                <a:ea typeface="Calibri"/>
                <a:cs typeface="Calibri"/>
                <a:sym typeface="Calibri"/>
              </a:rPr>
              <a:t>To help monitor time and give time warnings </a:t>
            </a:r>
          </a:p>
          <a:p>
            <a:pPr marL="635000" marR="0" lvl="1" indent="-177800" algn="l" rtl="0">
              <a:lnSpc>
                <a:spcPct val="100000"/>
              </a:lnSpc>
              <a:spcBef>
                <a:spcPts val="0"/>
              </a:spcBef>
              <a:spcAft>
                <a:spcPts val="0"/>
              </a:spcAft>
              <a:buClr>
                <a:srgbClr val="000000"/>
              </a:buClr>
              <a:buSzPct val="100000"/>
              <a:buFont typeface="Arial"/>
              <a:buChar char="•"/>
            </a:pPr>
            <a:r>
              <a:rPr lang="en-US" sz="1200" b="0" i="1" u="none" strike="noStrike" cap="none">
                <a:solidFill>
                  <a:srgbClr val="000000"/>
                </a:solidFill>
                <a:latin typeface="Calibri"/>
                <a:ea typeface="Calibri"/>
                <a:cs typeface="Calibri"/>
                <a:sym typeface="Calibri"/>
              </a:rPr>
              <a:t>To monitor appropriate connections and development of strategy. Read teams’ strategies as they are posted to ensure that they:</a:t>
            </a:r>
          </a:p>
          <a:p>
            <a:pPr marL="1079500" marR="0" lvl="2" indent="-177800" algn="l" rtl="0">
              <a:lnSpc>
                <a:spcPct val="100000"/>
              </a:lnSpc>
              <a:spcBef>
                <a:spcPts val="0"/>
              </a:spcBef>
              <a:spcAft>
                <a:spcPts val="0"/>
              </a:spcAft>
              <a:buClr>
                <a:srgbClr val="000000"/>
              </a:buClr>
              <a:buSzPct val="100000"/>
              <a:buFont typeface="Arial"/>
              <a:buChar char="•"/>
            </a:pPr>
            <a:r>
              <a:rPr lang="en-US" sz="1200" b="0" i="1" u="none" strike="noStrike" cap="none">
                <a:solidFill>
                  <a:srgbClr val="000000"/>
                </a:solidFill>
                <a:latin typeface="Calibri"/>
                <a:ea typeface="Calibri"/>
                <a:cs typeface="Calibri"/>
                <a:sym typeface="Calibri"/>
              </a:rPr>
              <a:t>Are broad approaches (usually a system, structure, process, or model) </a:t>
            </a:r>
          </a:p>
          <a:p>
            <a:pPr marL="1079500" marR="0" lvl="2" indent="-177800" algn="l" rtl="0">
              <a:lnSpc>
                <a:spcPct val="100000"/>
              </a:lnSpc>
              <a:spcBef>
                <a:spcPts val="0"/>
              </a:spcBef>
              <a:spcAft>
                <a:spcPts val="0"/>
              </a:spcAft>
              <a:buClr>
                <a:srgbClr val="000000"/>
              </a:buClr>
              <a:buSzPct val="100000"/>
              <a:buFont typeface="Arial"/>
              <a:buChar char="•"/>
            </a:pPr>
            <a:r>
              <a:rPr lang="en-US" sz="1200" b="0" i="1" u="none" strike="noStrike" cap="none">
                <a:solidFill>
                  <a:srgbClr val="000000"/>
                </a:solidFill>
                <a:latin typeface="Calibri"/>
                <a:ea typeface="Calibri"/>
                <a:cs typeface="Calibri"/>
                <a:sym typeface="Calibri"/>
              </a:rPr>
              <a:t>Address the root cause.</a:t>
            </a:r>
          </a:p>
          <a:p>
            <a:pPr marL="177800" marR="0" lvl="0" indent="-177800" algn="l" rtl="0">
              <a:lnSpc>
                <a:spcPct val="100000"/>
              </a:lnSpc>
              <a:spcBef>
                <a:spcPts val="0"/>
              </a:spcBef>
              <a:spcAft>
                <a:spcPts val="0"/>
              </a:spcAft>
              <a:buClr>
                <a:srgbClr val="000000"/>
              </a:buClr>
              <a:buSzPct val="100000"/>
              <a:buFont typeface="Arial"/>
              <a:buAutoNum type="arabicPeriod"/>
            </a:pPr>
            <a:r>
              <a:rPr lang="en-US" sz="1200" b="0" i="1" u="none" strike="noStrike" cap="none">
                <a:solidFill>
                  <a:srgbClr val="000000"/>
                </a:solidFill>
                <a:latin typeface="Calibri"/>
                <a:ea typeface="Calibri"/>
                <a:cs typeface="Calibri"/>
                <a:sym typeface="Calibri"/>
              </a:rPr>
              <a:t>Be prepared to engage teams in questions that will help them “step back” and seek a broader approach with their strategy.</a:t>
            </a:r>
          </a:p>
        </p:txBody>
      </p:sp>
      <p:sp>
        <p:nvSpPr>
          <p:cNvPr id="2933" name="Shape 2933"/>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0"/>
        <p:cNvGrpSpPr/>
        <p:nvPr/>
      </p:nvGrpSpPr>
      <p:grpSpPr>
        <a:xfrm>
          <a:off x="0" y="0"/>
          <a:ext cx="0" cy="0"/>
          <a:chOff x="0" y="0"/>
          <a:chExt cx="0" cy="0"/>
        </a:xfrm>
      </p:grpSpPr>
      <p:sp>
        <p:nvSpPr>
          <p:cNvPr id="2961" name="Shape 29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2" name="Shape 2962"/>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Quarterly goals are checkpoints or targets in the implementation of the strategy and are not breakdowns of the annual goal.  </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Appropriate implementation of that strategy will assist in achieving the annual goal.</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If the implementation of the strategy is what will move the needle on the annual goal, then we have to ensure that it is going to get done.</a:t>
            </a:r>
          </a:p>
          <a:p>
            <a:pPr marL="0" marR="0" lvl="0" indent="0" algn="l" rtl="0">
              <a:spcBef>
                <a:spcPts val="0"/>
              </a:spcBef>
              <a:spcAft>
                <a:spcPts val="0"/>
              </a:spcAft>
              <a:buClr>
                <a:schemeClr val="dk1"/>
              </a:buClr>
              <a:buSzPct val="25000"/>
              <a:buFont typeface="Arial"/>
              <a:buNone/>
            </a:pPr>
            <a:r>
              <a:rPr lang="en-US" sz="1200" b="0" i="1" u="none" strike="noStrike" cap="none">
                <a:solidFill>
                  <a:schemeClr val="dk1"/>
                </a:solidFill>
                <a:latin typeface="Calibri"/>
                <a:ea typeface="Calibri"/>
                <a:cs typeface="Calibri"/>
                <a:sym typeface="Calibri"/>
              </a:rPr>
              <a:t>CLICK to animate</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working with campuses, we often see them trying to break their annual goal into four parts for their quarterly goals. However, this is not the correct approach to this phase of the process.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Let’s spend a little bit of time talking about why breaking the annual goal into four parts is not the best approach.</a:t>
            </a:r>
          </a:p>
          <a:p>
            <a:pPr marL="177800" marR="0" lvl="0" indent="-17780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2963" name="Shape 2963"/>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0"/>
        <p:cNvGrpSpPr/>
        <p:nvPr/>
      </p:nvGrpSpPr>
      <p:grpSpPr>
        <a:xfrm>
          <a:off x="0" y="0"/>
          <a:ext cx="0" cy="0"/>
          <a:chOff x="0" y="0"/>
          <a:chExt cx="0" cy="0"/>
        </a:xfrm>
      </p:grpSpPr>
      <p:sp>
        <p:nvSpPr>
          <p:cNvPr id="2981" name="Shape 29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2" name="Shape 2982"/>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841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Our first instinct might be to take that 10% and simply divide it evenly between the 4 quarters.  </a:t>
            </a:r>
          </a:p>
          <a:p>
            <a:pPr marL="177800" marR="0" lvl="0" indent="-1841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Often times, quarterly goals will look something like this</a:t>
            </a:r>
            <a:r>
              <a:rPr lang="en-US" sz="1200" b="0" i="1" u="none" strike="noStrike" cap="none">
                <a:solidFill>
                  <a:schemeClr val="dk1"/>
                </a:solidFill>
                <a:latin typeface="Calibri"/>
                <a:ea typeface="Calibri"/>
                <a:cs typeface="Calibri"/>
                <a:sym typeface="Calibri"/>
              </a:rPr>
              <a:t>…(animate one at a time)</a:t>
            </a:r>
            <a:r>
              <a:rPr lang="en-US" sz="1200" b="0" i="0" u="none" strike="noStrike" cap="none">
                <a:solidFill>
                  <a:schemeClr val="dk1"/>
                </a:solidFill>
                <a:latin typeface="Calibri"/>
                <a:ea typeface="Calibri"/>
                <a:cs typeface="Calibri"/>
                <a:sym typeface="Calibri"/>
              </a:rPr>
              <a: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83" name="Shape 2983"/>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9"/>
        <p:cNvGrpSpPr/>
        <p:nvPr/>
      </p:nvGrpSpPr>
      <p:grpSpPr>
        <a:xfrm>
          <a:off x="0" y="0"/>
          <a:ext cx="0" cy="0"/>
          <a:chOff x="0" y="0"/>
          <a:chExt cx="0" cy="0"/>
        </a:xfrm>
      </p:grpSpPr>
      <p:sp>
        <p:nvSpPr>
          <p:cNvPr id="3000" name="Shape 30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1" name="Shape 3001"/>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84150" algn="l" rtl="0">
              <a:spcBef>
                <a:spcPts val="0"/>
              </a:spcBef>
              <a:spcAft>
                <a:spcPts val="0"/>
              </a:spcAft>
              <a:buClr>
                <a:schemeClr val="dk1"/>
              </a:buClr>
              <a:buSzPct val="25000"/>
              <a:buFont typeface="Arial"/>
              <a:buChar char="•"/>
            </a:pP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Reasons why this is not a good approach:</a:t>
            </a:r>
          </a:p>
          <a:p>
            <a:pPr marL="635000" marR="0" lvl="1" indent="-1968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“Growth doesn’t occur uniformly - change happens at different rates and cannot be measured in that way”</a:t>
            </a:r>
          </a:p>
          <a:p>
            <a:pPr marL="635000" marR="0" lvl="1" indent="-1968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“Those numbers are arbitrary” </a:t>
            </a:r>
          </a:p>
          <a:p>
            <a:pPr marL="635000" marR="0" lvl="1" indent="-1968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“These numbers don’t relate to the need of rigor” </a:t>
            </a:r>
          </a:p>
          <a:p>
            <a:pPr marL="635000" marR="0" lvl="1" indent="-1968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“Can’t measure STAAR at each quarter”</a:t>
            </a:r>
          </a:p>
          <a:p>
            <a:pPr marL="177800" marR="0" lvl="0" indent="-1841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Sometimes when implementing change (i.e. strategy) you move faster than other times, but you are still trying to reach the same goal.  Each quarter is focused on what needs to happen at that time to ultimately get you to where you want to be.</a:t>
            </a:r>
          </a:p>
          <a:p>
            <a:pPr marL="177800" marR="0" lvl="0" indent="-1841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Quarterly goals as checkpoints of strategy implementation help us monitor implementation so that we can make adjustments to get back on track while we can still make adjustments.</a:t>
            </a:r>
          </a:p>
          <a:p>
            <a:pPr marL="177800" marR="0" lvl="0" indent="-18415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200" b="1" i="1" u="none" strike="noStrike" cap="none">
                <a:solidFill>
                  <a:schemeClr val="dk1"/>
                </a:solidFill>
                <a:latin typeface="Calibri"/>
                <a:ea typeface="Calibri"/>
                <a:cs typeface="Calibri"/>
                <a:sym typeface="Calibri"/>
              </a:rPr>
              <a:t>Facilitation Notes:</a:t>
            </a:r>
          </a:p>
          <a:p>
            <a:pPr marL="0" marR="0" lvl="0" indent="0" algn="l" rtl="0">
              <a:lnSpc>
                <a:spcPct val="100000"/>
              </a:lnSpc>
              <a:spcBef>
                <a:spcPts val="0"/>
              </a:spcBef>
              <a:spcAft>
                <a:spcPts val="0"/>
              </a:spcAft>
              <a:buClr>
                <a:schemeClr val="dk1"/>
              </a:buClr>
              <a:buSzPct val="25000"/>
              <a:buFont typeface="Arial"/>
              <a:buNone/>
            </a:pPr>
            <a:r>
              <a:rPr lang="en-US" sz="1200" b="0" i="1" u="none" strike="noStrike" cap="none">
                <a:solidFill>
                  <a:schemeClr val="dk1"/>
                </a:solidFill>
                <a:latin typeface="Calibri"/>
                <a:ea typeface="Calibri"/>
                <a:cs typeface="Calibri"/>
                <a:sym typeface="Calibri"/>
              </a:rPr>
              <a:t>Optional Activity: Before talking through why breaking into four parts is not the best approach, you could pose the question to participants – “Why do you think this is not the best approach?” Let them shout out responses. You can then address any of the talking points above that do not get mentioned by participants.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02" name="Shape 3002"/>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2"/>
        <p:cNvGrpSpPr/>
        <p:nvPr/>
      </p:nvGrpSpPr>
      <p:grpSpPr>
        <a:xfrm>
          <a:off x="0" y="0"/>
          <a:ext cx="0" cy="0"/>
          <a:chOff x="0" y="0"/>
          <a:chExt cx="0" cy="0"/>
        </a:xfrm>
      </p:grpSpPr>
      <p:sp>
        <p:nvSpPr>
          <p:cNvPr id="3073" name="Shape 3073"/>
          <p:cNvSpPr>
            <a:spLocks noGrp="1" noRot="1" noChangeAspect="1"/>
          </p:cNvSpPr>
          <p:nvPr>
            <p:ph type="sldImg" idx="2"/>
          </p:nvPr>
        </p:nvSpPr>
        <p:spPr>
          <a:xfrm>
            <a:off x="1113537" y="687049"/>
            <a:ext cx="463093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4" name="Shape 3074"/>
          <p:cNvSpPr txBox="1">
            <a:spLocks noGrp="1"/>
          </p:cNvSpPr>
          <p:nvPr>
            <p:ph type="body" idx="1"/>
          </p:nvPr>
        </p:nvSpPr>
        <p:spPr>
          <a:xfrm>
            <a:off x="685801" y="4343399"/>
            <a:ext cx="5486293" cy="4114622"/>
          </a:xfrm>
          <a:prstGeom prst="rect">
            <a:avLst/>
          </a:prstGeom>
          <a:noFill/>
          <a:ln>
            <a:noFill/>
          </a:ln>
        </p:spPr>
        <p:txBody>
          <a:bodyPr lIns="92500" tIns="46275" rIns="92500" bIns="462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We are about to walk through a process that aims at developing quarterly goals and interventions.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It starts by creating a list of stakeholder behaviors that you would see in the successful implementation of the strategy.</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Remember we have talked about the importance of identifying the changes to stakeholder behaviors that are necessary in order to achieve an outcome that is different than what we have seen in the past.  </a:t>
            </a:r>
          </a:p>
          <a:p>
            <a:pPr marL="177800" marR="0" lvl="0" indent="-17780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3075" name="Shape 3075"/>
          <p:cNvSpPr txBox="1">
            <a:spLocks noGrp="1"/>
          </p:cNvSpPr>
          <p:nvPr>
            <p:ph type="sldNum" idx="12"/>
          </p:nvPr>
        </p:nvSpPr>
        <p:spPr>
          <a:xfrm>
            <a:off x="3884619" y="8685212"/>
            <a:ext cx="2971766" cy="457377"/>
          </a:xfrm>
          <a:prstGeom prst="rect">
            <a:avLst/>
          </a:prstGeom>
          <a:noFill/>
          <a:ln>
            <a:noFill/>
          </a:ln>
        </p:spPr>
        <p:txBody>
          <a:bodyPr lIns="92500" tIns="46275" rIns="92500" bIns="462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47</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Shape 30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1" name="Shape 3081"/>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3082" name="Shape 3082"/>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7"/>
        <p:cNvGrpSpPr/>
        <p:nvPr/>
      </p:nvGrpSpPr>
      <p:grpSpPr>
        <a:xfrm>
          <a:off x="0" y="0"/>
          <a:ext cx="0" cy="0"/>
          <a:chOff x="0" y="0"/>
          <a:chExt cx="0" cy="0"/>
        </a:xfrm>
      </p:grpSpPr>
      <p:sp>
        <p:nvSpPr>
          <p:cNvPr id="1908" name="Shape 19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9" name="Shape 1909"/>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Arial"/>
                <a:ea typeface="Arial"/>
                <a:cs typeface="Arial"/>
                <a:sym typeface="Arial"/>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So, as Margaret stated  - a good starting point is gathering and looking at what data you have. Once you have the big picture it will reveal to you what you need to investigate further.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If time permits have teams reflect individually on these questions</a:t>
            </a:r>
          </a:p>
          <a:p>
            <a:pPr marL="165100" marR="0" lvl="0" indent="-165100" algn="l" rtl="0">
              <a:spcBef>
                <a:spcPts val="0"/>
              </a:spcBef>
              <a:buClr>
                <a:schemeClr val="dk1"/>
              </a:buClr>
              <a:buSzPct val="100000"/>
              <a:buFont typeface="Arial"/>
              <a:buChar char="•"/>
            </a:pPr>
            <a:r>
              <a:rPr lang="en-US" sz="1200" b="0" i="1" u="none" strike="noStrike" cap="none">
                <a:solidFill>
                  <a:schemeClr val="dk1"/>
                </a:solidFill>
                <a:latin typeface="Arial"/>
                <a:ea typeface="Arial"/>
                <a:cs typeface="Arial"/>
                <a:sym typeface="Arial"/>
              </a:rPr>
              <a:t>Slides 81-82 set up the next section of data analysis, which is analyzing trends.</a:t>
            </a:r>
          </a:p>
        </p:txBody>
      </p:sp>
      <p:sp>
        <p:nvSpPr>
          <p:cNvPr id="1910" name="Shape 1910"/>
          <p:cNvSpPr txBox="1">
            <a:spLocks noGrp="1"/>
          </p:cNvSpPr>
          <p:nvPr>
            <p:ph type="sldNum" idx="12"/>
          </p:nvPr>
        </p:nvSpPr>
        <p:spPr>
          <a:xfrm>
            <a:off x="3884619" y="8685213"/>
            <a:ext cx="2971765" cy="457081"/>
          </a:xfrm>
          <a:prstGeom prst="rect">
            <a:avLst/>
          </a:prstGeom>
          <a:noFill/>
          <a:ln>
            <a:noFill/>
          </a:ln>
        </p:spPr>
        <p:txBody>
          <a:bodyPr lIns="92450" tIns="46225" rIns="92450" bIns="46225"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4"/>
        <p:cNvGrpSpPr/>
        <p:nvPr/>
      </p:nvGrpSpPr>
      <p:grpSpPr>
        <a:xfrm>
          <a:off x="0" y="0"/>
          <a:ext cx="0" cy="0"/>
          <a:chOff x="0" y="0"/>
          <a:chExt cx="0" cy="0"/>
        </a:xfrm>
      </p:grpSpPr>
      <p:sp>
        <p:nvSpPr>
          <p:cNvPr id="3145" name="Shape 3145"/>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46" name="Shape 3146"/>
          <p:cNvSpPr txBox="1">
            <a:spLocks noGrp="1"/>
          </p:cNvSpPr>
          <p:nvPr>
            <p:ph type="body" idx="1"/>
          </p:nvPr>
        </p:nvSpPr>
        <p:spPr>
          <a:xfrm>
            <a:off x="685801" y="4343399"/>
            <a:ext cx="5486293" cy="4114622"/>
          </a:xfrm>
          <a:prstGeom prst="rect">
            <a:avLst/>
          </a:prstGeom>
          <a:noFill/>
          <a:ln>
            <a:noFill/>
          </a:ln>
        </p:spPr>
        <p:txBody>
          <a:bodyPr lIns="92500" tIns="46275" rIns="92500" bIns="462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PLAY VIDEO: </a:t>
            </a:r>
            <a:r>
              <a:rPr lang="en-US" sz="1200" b="0" i="0" u="sng" strike="noStrike" cap="none">
                <a:solidFill>
                  <a:schemeClr val="hlink"/>
                </a:solidFill>
                <a:latin typeface="Arial"/>
                <a:ea typeface="Arial"/>
                <a:cs typeface="Arial"/>
                <a:sym typeface="Arial"/>
                <a:hlinkClick r:id="rId3"/>
              </a:rPr>
              <a:t>https://region13.wistia.com/medias/k849k1itlj</a:t>
            </a:r>
          </a:p>
          <a:p>
            <a:pPr marL="0" marR="0" lvl="0" indent="0" algn="l" rtl="0">
              <a:lnSpc>
                <a:spcPct val="100000"/>
              </a:lnSpc>
              <a:spcBef>
                <a:spcPts val="0"/>
              </a:spcBef>
              <a:spcAft>
                <a:spcPts val="0"/>
              </a:spcAft>
              <a:buClr>
                <a:srgbClr val="000000"/>
              </a:buClr>
              <a:buSzPct val="25000"/>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As we have noted previously, this is only an example. These actions could be ordered or grouped a different way….the exact actions, order, and final product will be based on each individual campus, its needs, resources, etc. It is this process that should be replicated.</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This is an ordered list of all of the behaviors that we came up with on our resource document listed in the order that we established on the stakeholder behavior organizer.  </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You will begin looking at them and finding the natural breaks and what would make sense on your campus, taking into account the months accounted for in the quarter.</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Walk through which months fall into each quarter.</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So, after working with my team, we had this list of stakeholder action. CLICK</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We looked at the first two – Admin/IC training and developing training plan – these are actions that need to be done, but that would be done before August, which is the first month that is reported in quarter 1</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Next, we began to look at the next actions, thinking  - “To keep our full implementation on track, where is it that we need to be by the end of October (end of quarter 1)? What actions work together and what will be that checkpoint?  If we are here by October, then we will be on track.  CLICK</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We grouped these action together. If we can get everyone trained and have teams consistently thinking and planning during PLCs about incorporating multiple language domains into lessons and capturing this through appropriately written language objectives, then we will be on the right track for overall strategy implementation. We will also begin walk-throughs this quarter.</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We continued this same type of thinking for the other quarters and grouped the rest of the stakeholder behaviors in this way. CLICK</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Notice that the work is not just simply divided evenly among the quarters and this list may grow or change.  </a:t>
            </a:r>
          </a:p>
          <a:p>
            <a:pPr marL="177800" marR="0" lvl="0" indent="-17780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7800" marR="0" lvl="0" indent="-177800" algn="l" rtl="0">
              <a:spcBef>
                <a:spcPts val="0"/>
              </a:spcBef>
              <a:spcAft>
                <a:spcPts val="0"/>
              </a:spcAft>
              <a:buClr>
                <a:schemeClr val="dk1"/>
              </a:buClr>
              <a:buSzPct val="25000"/>
              <a:buFont typeface="Arial"/>
              <a:buNone/>
            </a:pPr>
            <a:r>
              <a:rPr lang="en-US" sz="1200" b="0" i="1" u="none" strike="noStrike" cap="none">
                <a:solidFill>
                  <a:schemeClr val="dk1"/>
                </a:solidFill>
                <a:latin typeface="Calibri"/>
                <a:ea typeface="Calibri"/>
                <a:cs typeface="Calibri"/>
                <a:sym typeface="Calibri"/>
              </a:rPr>
              <a:t>Facilitation Notes:</a:t>
            </a:r>
          </a:p>
          <a:p>
            <a:pPr marL="0" marR="0" lvl="0" indent="0" algn="l" rtl="0">
              <a:spcBef>
                <a:spcPts val="0"/>
              </a:spcBef>
              <a:buClr>
                <a:schemeClr val="dk1"/>
              </a:buClr>
              <a:buSzPct val="25000"/>
              <a:buFont typeface="Arial"/>
              <a:buNone/>
            </a:pPr>
            <a:r>
              <a:rPr lang="en-US" sz="1200" b="0" i="1" u="none" strike="noStrike" cap="none">
                <a:solidFill>
                  <a:schemeClr val="dk1"/>
                </a:solidFill>
                <a:latin typeface="Calibri"/>
                <a:ea typeface="Calibri"/>
                <a:cs typeface="Calibri"/>
                <a:sym typeface="Calibri"/>
              </a:rPr>
              <a:t>Play Video</a:t>
            </a:r>
          </a:p>
        </p:txBody>
      </p:sp>
      <p:sp>
        <p:nvSpPr>
          <p:cNvPr id="3147" name="Shape 3147"/>
          <p:cNvSpPr txBox="1">
            <a:spLocks noGrp="1"/>
          </p:cNvSpPr>
          <p:nvPr>
            <p:ph type="sldNum" idx="12"/>
          </p:nvPr>
        </p:nvSpPr>
        <p:spPr>
          <a:xfrm>
            <a:off x="3884619" y="8685212"/>
            <a:ext cx="2971766" cy="457377"/>
          </a:xfrm>
          <a:prstGeom prst="rect">
            <a:avLst/>
          </a:prstGeom>
          <a:noFill/>
          <a:ln>
            <a:noFill/>
          </a:ln>
        </p:spPr>
        <p:txBody>
          <a:bodyPr lIns="92500" tIns="46275" rIns="92500" bIns="462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52</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8"/>
        <p:cNvGrpSpPr/>
        <p:nvPr/>
      </p:nvGrpSpPr>
      <p:grpSpPr>
        <a:xfrm>
          <a:off x="0" y="0"/>
          <a:ext cx="0" cy="0"/>
          <a:chOff x="0" y="0"/>
          <a:chExt cx="0" cy="0"/>
        </a:xfrm>
      </p:grpSpPr>
      <p:sp>
        <p:nvSpPr>
          <p:cNvPr id="3179" name="Shape 3179"/>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0" name="Shape 3180"/>
          <p:cNvSpPr txBox="1">
            <a:spLocks noGrp="1"/>
          </p:cNvSpPr>
          <p:nvPr>
            <p:ph type="body" idx="1"/>
          </p:nvPr>
        </p:nvSpPr>
        <p:spPr>
          <a:xfrm>
            <a:off x="685801" y="4343399"/>
            <a:ext cx="5486293" cy="4114622"/>
          </a:xfrm>
          <a:prstGeom prst="rect">
            <a:avLst/>
          </a:prstGeom>
          <a:noFill/>
          <a:ln>
            <a:noFill/>
          </a:ln>
        </p:spPr>
        <p:txBody>
          <a:bodyPr lIns="92500" tIns="46275" rIns="92500" bIns="462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Now that we have all of our stakeholder behaviors and actions grouped by what we are going to do each quarter – we need to set goals for each quarter. Statements that specifically capture the measurable results/outcomes of our work. The quarterly goal is how we will know that we are on track.</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So, let’s go back and look at quarter 1.  We said that </a:t>
            </a:r>
          </a:p>
          <a:p>
            <a:pPr marL="635000" marR="0" lvl="1"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We were going to train teachers</a:t>
            </a:r>
          </a:p>
          <a:p>
            <a:pPr marL="635000" marR="0" lvl="1"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Have them plan and discuss in PLCs</a:t>
            </a:r>
          </a:p>
          <a:p>
            <a:pPr marL="635000" marR="0" lvl="1"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Incorporate multiple language domains in lessons</a:t>
            </a:r>
          </a:p>
          <a:p>
            <a:pPr marL="635000" marR="0" lvl="1"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Begin walk-throughs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What is a checkpoint that would let us know we are on track with these things?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Here is what the campus team arrived on CLICK</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 couple of notes – </a:t>
            </a:r>
          </a:p>
          <a:p>
            <a:pPr marL="635000" marR="0" lvl="1"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We are not saying this is the goal for overall implementation. It is where we want to be by end of 1</a:t>
            </a:r>
            <a:r>
              <a:rPr lang="en-US" sz="1200" b="0" i="0" u="none" strike="noStrike" cap="none" baseline="30000">
                <a:solidFill>
                  <a:schemeClr val="dk1"/>
                </a:solidFill>
                <a:latin typeface="Calibri"/>
                <a:ea typeface="Calibri"/>
                <a:cs typeface="Calibri"/>
                <a:sym typeface="Calibri"/>
              </a:rPr>
              <a:t>st</a:t>
            </a:r>
            <a:r>
              <a:rPr lang="en-US" sz="1200" b="0" i="0" u="none" strike="noStrike" cap="none">
                <a:solidFill>
                  <a:schemeClr val="dk1"/>
                </a:solidFill>
                <a:latin typeface="Calibri"/>
                <a:ea typeface="Calibri"/>
                <a:cs typeface="Calibri"/>
                <a:sym typeface="Calibri"/>
              </a:rPr>
              <a:t> nine weeks. If we do not meet this, then we will have to think about making adjustments in order to keep our overall implementation on track.</a:t>
            </a:r>
          </a:p>
          <a:p>
            <a:pPr marL="635000" marR="0" lvl="1"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Be sure to reflect back to the Is and Is Not chart while developing quarterly goals.</a:t>
            </a:r>
          </a:p>
          <a:p>
            <a:pPr marL="635000" marR="0" lvl="1" indent="-17780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3181" name="Shape 3181"/>
          <p:cNvSpPr txBox="1">
            <a:spLocks noGrp="1"/>
          </p:cNvSpPr>
          <p:nvPr>
            <p:ph type="sldNum" idx="12"/>
          </p:nvPr>
        </p:nvSpPr>
        <p:spPr>
          <a:xfrm>
            <a:off x="3884619" y="8685212"/>
            <a:ext cx="2971766" cy="457377"/>
          </a:xfrm>
          <a:prstGeom prst="rect">
            <a:avLst/>
          </a:prstGeom>
          <a:noFill/>
          <a:ln>
            <a:noFill/>
          </a:ln>
        </p:spPr>
        <p:txBody>
          <a:bodyPr lIns="92500" tIns="46275" rIns="92500" bIns="462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53</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3"/>
        <p:cNvGrpSpPr/>
        <p:nvPr/>
      </p:nvGrpSpPr>
      <p:grpSpPr>
        <a:xfrm>
          <a:off x="0" y="0"/>
          <a:ext cx="0" cy="0"/>
          <a:chOff x="0" y="0"/>
          <a:chExt cx="0" cy="0"/>
        </a:xfrm>
      </p:grpSpPr>
      <p:sp>
        <p:nvSpPr>
          <p:cNvPr id="3214" name="Shape 3214"/>
          <p:cNvSpPr>
            <a:spLocks noGrp="1" noRot="1" noChangeAspect="1"/>
          </p:cNvSpPr>
          <p:nvPr>
            <p:ph type="sldImg" idx="2"/>
          </p:nvPr>
        </p:nvSpPr>
        <p:spPr>
          <a:xfrm>
            <a:off x="1113537" y="687049"/>
            <a:ext cx="463093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5" name="Shape 3215"/>
          <p:cNvSpPr txBox="1">
            <a:spLocks noGrp="1"/>
          </p:cNvSpPr>
          <p:nvPr>
            <p:ph type="body" idx="1"/>
          </p:nvPr>
        </p:nvSpPr>
        <p:spPr>
          <a:xfrm>
            <a:off x="685801" y="4343399"/>
            <a:ext cx="5486293" cy="4114622"/>
          </a:xfrm>
          <a:prstGeom prst="rect">
            <a:avLst/>
          </a:prstGeom>
          <a:noFill/>
          <a:ln>
            <a:noFill/>
          </a:ln>
        </p:spPr>
        <p:txBody>
          <a:bodyPr lIns="92500" tIns="46275" rIns="92500" bIns="462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quarter 1 especially, it is easy to sometimes lean toward process-focused goals, rather than results-based goals. You are trying to get things started. </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Remember to keep your focus on the results of the actions…what are we wanting to accomplish with these actions?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quarter 1, we often see a goal written like this – </a:t>
            </a:r>
            <a:r>
              <a:rPr lang="en-US" sz="1200" b="0" i="1" u="none" strike="noStrike" cap="none">
                <a:solidFill>
                  <a:schemeClr val="dk1"/>
                </a:solidFill>
                <a:latin typeface="Calibri"/>
                <a:ea typeface="Calibri"/>
                <a:cs typeface="Calibri"/>
                <a:sym typeface="Calibri"/>
              </a:rPr>
              <a:t>CLICK</a:t>
            </a:r>
          </a:p>
          <a:p>
            <a:pPr marL="635000" marR="0" lvl="1"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While it is measurable, it is still about a process that we check off the list.  Have we trained teachers?  Yes or no?</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To help take us to the next step of being more results focused, we can ask what are wanting to see happen or change because of this process (training)? Again, this is an example, so there are lots of different ways to answer that particular question, even with this specific training example of sheltered instruction. In this case, the campus team, decided, this </a:t>
            </a:r>
            <a:r>
              <a:rPr lang="en-US" sz="1200" b="0" i="1" u="none" strike="noStrike" cap="none">
                <a:solidFill>
                  <a:schemeClr val="dk1"/>
                </a:solidFill>
                <a:latin typeface="Calibri"/>
                <a:ea typeface="Calibri"/>
                <a:cs typeface="Calibri"/>
                <a:sym typeface="Calibri"/>
              </a:rPr>
              <a:t>CLICK</a:t>
            </a:r>
            <a:r>
              <a:rPr lang="en-US" sz="1200" b="0" i="0" u="none" strike="noStrike" cap="none">
                <a:solidFill>
                  <a:schemeClr val="dk1"/>
                </a:solidFill>
                <a:latin typeface="Calibri"/>
                <a:ea typeface="Calibri"/>
                <a:cs typeface="Calibri"/>
                <a:sym typeface="Calibri"/>
              </a:rPr>
              <a:t>.</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We have talked about that strategy implementation involves lots of different stakeholders. Therefore, quarterly goals can include those different stakeholder groups. However, we always want to keep the impact and results for students in the forefront of our thinking, since that is our ultimate goal (annual goals). Our changes in behavior is so that there is a change for the students. To help include this thinking and focus in this quarterly goal, the campus team, landed on this </a:t>
            </a:r>
            <a:r>
              <a:rPr lang="en-US" sz="1200" b="0" i="1" u="none" strike="noStrike" cap="none">
                <a:solidFill>
                  <a:schemeClr val="dk1"/>
                </a:solidFill>
                <a:latin typeface="Calibri"/>
                <a:ea typeface="Calibri"/>
                <a:cs typeface="Calibri"/>
                <a:sym typeface="Calibri"/>
              </a:rPr>
              <a:t>CLICK</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This helps us keep in mind ultimately where these stakeholder behaviors are leading. And we know we have some stakeholder actions that are part of this quarter 1 goal that relate to seeing this outcome in the classroom.</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So, to sum up </a:t>
            </a:r>
            <a:r>
              <a:rPr lang="en-US" sz="1200" b="0" i="1" u="none" strike="noStrike" cap="none">
                <a:solidFill>
                  <a:schemeClr val="dk1"/>
                </a:solidFill>
                <a:latin typeface="Calibri"/>
                <a:ea typeface="Calibri"/>
                <a:cs typeface="Calibri"/>
                <a:sym typeface="Calibri"/>
              </a:rPr>
              <a:t>CLICK</a:t>
            </a:r>
            <a:r>
              <a:rPr lang="en-US" sz="1200" b="0" i="0" u="none" strike="noStrike" cap="none">
                <a:solidFill>
                  <a:schemeClr val="dk1"/>
                </a:solidFill>
                <a:latin typeface="Calibri"/>
                <a:ea typeface="Calibri"/>
                <a:cs typeface="Calibri"/>
                <a:sym typeface="Calibri"/>
              </a:rPr>
              <a:t>, we can remember that we can move what starts out as a process based goal to a more results focused goal by thinking through the why of the process. What are the results we want because of the process?</a:t>
            </a:r>
          </a:p>
          <a:p>
            <a:pPr marL="177800" marR="0" lvl="0" indent="-17780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And remember to always keep student impact/learning at the forefront of our thinking to be sure our actions and goals are connecting to our annual goal.</a:t>
            </a:r>
          </a:p>
        </p:txBody>
      </p:sp>
      <p:sp>
        <p:nvSpPr>
          <p:cNvPr id="3216" name="Shape 3216"/>
          <p:cNvSpPr txBox="1">
            <a:spLocks noGrp="1"/>
          </p:cNvSpPr>
          <p:nvPr>
            <p:ph type="sldNum" idx="12"/>
          </p:nvPr>
        </p:nvSpPr>
        <p:spPr>
          <a:xfrm>
            <a:off x="3884619" y="8685212"/>
            <a:ext cx="2971766" cy="457377"/>
          </a:xfrm>
          <a:prstGeom prst="rect">
            <a:avLst/>
          </a:prstGeom>
          <a:noFill/>
          <a:ln>
            <a:noFill/>
          </a:ln>
        </p:spPr>
        <p:txBody>
          <a:bodyPr lIns="92500" tIns="46275" rIns="92500" bIns="462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54</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9"/>
        <p:cNvGrpSpPr/>
        <p:nvPr/>
      </p:nvGrpSpPr>
      <p:grpSpPr>
        <a:xfrm>
          <a:off x="0" y="0"/>
          <a:ext cx="0" cy="0"/>
          <a:chOff x="0" y="0"/>
          <a:chExt cx="0" cy="0"/>
        </a:xfrm>
      </p:grpSpPr>
      <p:sp>
        <p:nvSpPr>
          <p:cNvPr id="3270" name="Shape 3270"/>
          <p:cNvSpPr>
            <a:spLocks noGrp="1" noRot="1" noChangeAspect="1"/>
          </p:cNvSpPr>
          <p:nvPr>
            <p:ph type="sldImg" idx="2"/>
          </p:nvPr>
        </p:nvSpPr>
        <p:spPr>
          <a:xfrm>
            <a:off x="1113537" y="687049"/>
            <a:ext cx="463093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1" name="Shape 3271"/>
          <p:cNvSpPr txBox="1">
            <a:spLocks noGrp="1"/>
          </p:cNvSpPr>
          <p:nvPr>
            <p:ph type="body" idx="1"/>
          </p:nvPr>
        </p:nvSpPr>
        <p:spPr>
          <a:xfrm>
            <a:off x="685801" y="4343399"/>
            <a:ext cx="5486293" cy="4114622"/>
          </a:xfrm>
          <a:prstGeom prst="rect">
            <a:avLst/>
          </a:prstGeom>
          <a:noFill/>
          <a:ln>
            <a:noFill/>
          </a:ln>
        </p:spPr>
        <p:txBody>
          <a:bodyPr lIns="92500" tIns="46275" rIns="92500" bIns="462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Okay, stay with me…one more quarter to go!</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As we continue planning for quarter 4, let’s keep in mind that quarterly goals are about the implementation of the strategy. This is why quarter 4’s goal is not equal to the annual goal. We are still focusing on the strategy.</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That being said, we want to take a moment to acknowledge what happens in quarter four.</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With quarter four including April, May, and June, this quarter has final implementation components. However, during quarter 4, the focus does begin to shift from implementation to results.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So, quarter four will contain components of implementation as seen with the stakeholder action of having intervention groups based on assessment results.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This is also a quarter that we begin to evaluate the effectiveness of the implementation of the strategy.</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this example, you will see that we are going to look at TELPAS data, assessment results, and the staff survey to help determine the effectiveness and where we are as a campus in implementing the strategy.</a:t>
            </a:r>
          </a:p>
          <a:p>
            <a:pPr marL="635000" marR="0" lvl="1"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Why would it be important to think about this during quarter 4, rather than waiting until August? At this time, it is more fresh with teachers and as a campus leadership team, we have this data for summer planning, so that we have plan in place when teachers come back.</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So, in this example CLICK, the quarterly goal has an evaluative focus, even though it includes implementation stakeholder behaviors/actions.</a:t>
            </a:r>
          </a:p>
          <a:p>
            <a:pPr marL="177800" marR="0" lvl="0"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All quarter four goals do not have to be this way. You could have a quarter four goal with an implementation focus, but it has evaluative behaviors as well.</a:t>
            </a:r>
          </a:p>
          <a:p>
            <a:pPr marL="635000" marR="0" lvl="1"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One example would be if our strategy was implementing PBIS. </a:t>
            </a:r>
          </a:p>
          <a:p>
            <a:pPr marL="635000" marR="0" lvl="1"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Suppose we had determined a root cause related to student management and implementing PBIS was our strategy.</a:t>
            </a:r>
          </a:p>
          <a:p>
            <a:pPr marL="635000" marR="0" lvl="1" indent="-1778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quarter four with PBIS in heavy implementation, we all know keeping students focused those last few weeks is a challenge. So, we may have a lot of plans, however, we don’t want to forget to evaluate. Because, again we want to know what worked and what didn’t when we plan for the next year.</a:t>
            </a:r>
          </a:p>
          <a:p>
            <a:pPr marL="177800" marR="0" lvl="0" indent="-17780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Evaluation is a key component of continuous improvement. Even if we meet the annual goal, we want to know what did and didn’t work. We can’t just stop implementing the strategy if we are successful, because the strategy is what got us here. We want to know how to do it better and that is what the evaluative component allows us to do.</a:t>
            </a:r>
          </a:p>
        </p:txBody>
      </p:sp>
      <p:sp>
        <p:nvSpPr>
          <p:cNvPr id="3272" name="Shape 3272"/>
          <p:cNvSpPr txBox="1">
            <a:spLocks noGrp="1"/>
          </p:cNvSpPr>
          <p:nvPr>
            <p:ph type="sldNum" idx="12"/>
          </p:nvPr>
        </p:nvSpPr>
        <p:spPr>
          <a:xfrm>
            <a:off x="3884619" y="8685212"/>
            <a:ext cx="2971766" cy="457377"/>
          </a:xfrm>
          <a:prstGeom prst="rect">
            <a:avLst/>
          </a:prstGeom>
          <a:noFill/>
          <a:ln>
            <a:noFill/>
          </a:ln>
        </p:spPr>
        <p:txBody>
          <a:bodyPr lIns="92500" tIns="46275" rIns="92500" bIns="462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55</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3"/>
        <p:cNvGrpSpPr/>
        <p:nvPr/>
      </p:nvGrpSpPr>
      <p:grpSpPr>
        <a:xfrm>
          <a:off x="0" y="0"/>
          <a:ext cx="0" cy="0"/>
          <a:chOff x="0" y="0"/>
          <a:chExt cx="0" cy="0"/>
        </a:xfrm>
      </p:grpSpPr>
      <p:sp>
        <p:nvSpPr>
          <p:cNvPr id="3314" name="Shape 3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5" name="Shape 3315"/>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spcBef>
                <a:spcPts val="0"/>
              </a:spcBef>
              <a:spcAft>
                <a:spcPts val="0"/>
              </a:spcAft>
              <a:buClr>
                <a:schemeClr val="dk1"/>
              </a:buClr>
              <a:buSzPct val="25000"/>
              <a:buFont typeface="Arial"/>
              <a:buNone/>
            </a:pPr>
            <a:r>
              <a:rPr lang="en-US" sz="1200" b="1" i="1" u="none" strike="noStrike" cap="none">
                <a:solidFill>
                  <a:schemeClr val="dk1"/>
                </a:solidFill>
                <a:latin typeface="Arial"/>
                <a:ea typeface="Arial"/>
                <a:cs typeface="Arial"/>
                <a:sym typeface="Arial"/>
              </a:rPr>
              <a:t>Facilitation Notes:</a:t>
            </a:r>
          </a:p>
          <a:p>
            <a:pPr marL="165100" marR="0" lvl="0" indent="-171450" algn="l" rtl="0">
              <a:spcBef>
                <a:spcPts val="0"/>
              </a:spcBef>
              <a:buClr>
                <a:schemeClr val="dk1"/>
              </a:buClr>
              <a:buSzPct val="25000"/>
              <a:buFont typeface="Arial"/>
              <a:buChar char="•"/>
            </a:pPr>
            <a:r>
              <a:rPr lang="en-US" sz="1200" b="0" i="1" u="none" strike="noStrike" cap="none">
                <a:solidFill>
                  <a:schemeClr val="dk1"/>
                </a:solidFill>
                <a:latin typeface="Arial"/>
                <a:ea typeface="Arial"/>
                <a:cs typeface="Arial"/>
                <a:sym typeface="Arial"/>
              </a:rPr>
              <a:t>Start to set up the next team practice time.</a:t>
            </a:r>
          </a:p>
        </p:txBody>
      </p:sp>
      <p:sp>
        <p:nvSpPr>
          <p:cNvPr id="3316" name="Shape 3316"/>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9"/>
        <p:cNvGrpSpPr/>
        <p:nvPr/>
      </p:nvGrpSpPr>
      <p:grpSpPr>
        <a:xfrm>
          <a:off x="0" y="0"/>
          <a:ext cx="0" cy="0"/>
          <a:chOff x="0" y="0"/>
          <a:chExt cx="0" cy="0"/>
        </a:xfrm>
      </p:grpSpPr>
      <p:sp>
        <p:nvSpPr>
          <p:cNvPr id="3480" name="Shape 3480"/>
          <p:cNvSpPr>
            <a:spLocks noGrp="1" noRot="1" noChangeAspect="1"/>
          </p:cNvSpPr>
          <p:nvPr>
            <p:ph type="sldImg" idx="2"/>
          </p:nvPr>
        </p:nvSpPr>
        <p:spPr>
          <a:xfrm>
            <a:off x="1113537" y="685488"/>
            <a:ext cx="463093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81" name="Shape 3481"/>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165100" marR="0" lvl="0" indent="-17145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482" name="Shape 3482"/>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Shape 17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0" name="Shape 1750"/>
          <p:cNvSpPr txBox="1">
            <a:spLocks noGrp="1"/>
          </p:cNvSpPr>
          <p:nvPr>
            <p:ph type="body" idx="1"/>
          </p:nvPr>
        </p:nvSpPr>
        <p:spPr>
          <a:xfrm>
            <a:off x="701039" y="4415789"/>
            <a:ext cx="5608200" cy="418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continuous improvement process has been designed in such a way that regardless of what accountability rating initiates the engagement to the framework, the continuous improvement process is universally applicable in getting the work done in a targeted way.</a:t>
            </a:r>
          </a:p>
          <a:p>
            <a:pPr marL="0" marR="0" lvl="0" indent="0" algn="l" rtl="0">
              <a:spcBef>
                <a:spcPts val="0"/>
              </a:spcBef>
              <a:spcAft>
                <a:spcPts val="0"/>
              </a:spcAft>
              <a:buClr>
                <a:schemeClr val="dk1"/>
              </a:buClr>
              <a:buSzPct val="25000"/>
              <a:buFont typeface="Calibri"/>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600" b="1"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Before the break, give teams a couple minutes to write down or discuss 1 question they may have swirling around at this point and 1 thing that is square in their thinking.</a:t>
            </a:r>
          </a:p>
          <a:p>
            <a:pPr marL="0" marR="0" lvl="0" indent="0" algn="l" rtl="0">
              <a:spcBef>
                <a:spcPts val="0"/>
              </a:spcBef>
              <a:spcAft>
                <a:spcPts val="0"/>
              </a:spcAft>
              <a:buClr>
                <a:schemeClr val="dk1"/>
              </a:buClr>
              <a:buSzPct val="25000"/>
              <a:buFont typeface="Arial"/>
              <a:buNone/>
            </a:pPr>
            <a:endParaRPr sz="1600" b="0" i="1"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Share out could be used as a way to welcome group back from the break.</a:t>
            </a:r>
          </a:p>
          <a:p>
            <a:pPr marL="0" marR="0" lvl="0" indent="0" algn="l" rtl="0">
              <a:spcBef>
                <a:spcPts val="0"/>
              </a:spcBef>
              <a:buClr>
                <a:schemeClr val="dk1"/>
              </a:buClr>
              <a:buSzPct val="25000"/>
              <a:buFont typeface="Calibri"/>
              <a:buNone/>
            </a:pPr>
            <a:endParaRPr sz="1600" b="0" i="0" u="none" strike="noStrike" cap="none">
              <a:solidFill>
                <a:schemeClr val="dk1"/>
              </a:solidFill>
              <a:latin typeface="Arial"/>
              <a:ea typeface="Arial"/>
              <a:cs typeface="Arial"/>
              <a:sym typeface="Arial"/>
            </a:endParaRPr>
          </a:p>
        </p:txBody>
      </p:sp>
      <p:sp>
        <p:nvSpPr>
          <p:cNvPr id="1751" name="Shape 1751"/>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p:cNvGrpSpPr/>
        <p:nvPr/>
      </p:nvGrpSpPr>
      <p:grpSpPr>
        <a:xfrm>
          <a:off x="0" y="0"/>
          <a:ext cx="0" cy="0"/>
          <a:chOff x="0" y="0"/>
          <a:chExt cx="0" cy="0"/>
        </a:xfrm>
      </p:grpSpPr>
      <p:sp>
        <p:nvSpPr>
          <p:cNvPr id="2119" name="Shape 2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0" name="Shape 2120"/>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Provide the participants time to read this quote.  Then inform them that as we move through each section, especially data analysis and needs assessment, the underlying message in this quote w section think about what this quote means to each step in the continuous improvement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 </a:t>
            </a:r>
          </a:p>
          <a:p>
            <a:pPr marL="0" marR="0" lvl="0" indent="0" algn="l" rtl="0">
              <a:spcBef>
                <a:spcPts val="0"/>
              </a:spcBef>
              <a:buClr>
                <a:schemeClr val="dk1"/>
              </a:buClr>
              <a:buSzPct val="25000"/>
              <a:buFont typeface="Arial"/>
              <a:buNone/>
            </a:pPr>
            <a:r>
              <a:rPr lang="en-US" sz="1200" b="0" i="1" u="none" strike="noStrike" cap="none">
                <a:solidFill>
                  <a:schemeClr val="dk1"/>
                </a:solidFill>
                <a:latin typeface="Arial"/>
                <a:ea typeface="Arial"/>
                <a:cs typeface="Arial"/>
                <a:sym typeface="Arial"/>
              </a:rPr>
              <a:t>Provide the participants time to read this quote. </a:t>
            </a:r>
          </a:p>
        </p:txBody>
      </p:sp>
      <p:sp>
        <p:nvSpPr>
          <p:cNvPr id="2121" name="Shape 2121"/>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Shape 19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7" name="Shape 1977"/>
          <p:cNvSpPr txBox="1">
            <a:spLocks noGrp="1"/>
          </p:cNvSpPr>
          <p:nvPr>
            <p:ph type="body" idx="1"/>
          </p:nvPr>
        </p:nvSpPr>
        <p:spPr>
          <a:xfrm>
            <a:off x="685801" y="4343399"/>
            <a:ext cx="5486408" cy="4114799"/>
          </a:xfrm>
          <a:prstGeom prst="rect">
            <a:avLst/>
          </a:prstGeom>
          <a:noFill/>
          <a:ln>
            <a:noFill/>
          </a:ln>
        </p:spPr>
        <p:txBody>
          <a:bodyPr lIns="92450" tIns="46225" rIns="92450" bIns="462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To help support the development of a problem statement, the following check list may also be used with your team.  Notice that the criteria maintain objective and factual. Again, at this point, we are only exploring what the problems are. </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Being that the requirement to develop a targeted improvement plan is to focus on the areas of low performance, it’s possible that teams may only identify 2-3 problem statements. </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Keep in mind that, the rest of the plan will be developed further once the problem statements have been generated</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At this point in the process you are bringing clarity to what issues need to be addressed in your plan.</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Refer to the Problem Statement Checklist handout. This is a resource that you can use in the development of your problems statements.</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With this criteria in mind, let’s review a sample problem statement to see if it is well written. </a:t>
            </a:r>
          </a:p>
          <a:p>
            <a:pPr marL="165100" marR="0" lvl="0" indent="-165100" algn="l" rtl="0">
              <a:lnSpc>
                <a:spcPct val="115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Have participants access the problem statement checklist</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Reiterate that this practice is to become very clear about WHAT the problem are is, not why or how to address it.</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Give teams time to review each criteria</a:t>
            </a:r>
          </a:p>
          <a:p>
            <a:pPr marL="0" marR="0" lvl="0" indent="0" algn="l" rtl="0">
              <a:lnSpc>
                <a:spcPct val="115000"/>
              </a:lnSpc>
              <a:spcBef>
                <a:spcPts val="0"/>
              </a:spcBef>
              <a:spcAft>
                <a:spcPts val="0"/>
              </a:spcAft>
              <a:buClr>
                <a:schemeClr val="dk1"/>
              </a:buClr>
              <a:buSzPct val="25000"/>
              <a:buFont typeface="Arial"/>
              <a:buNone/>
            </a:pPr>
            <a:r>
              <a:rPr lang="en-US" sz="1200" b="0" i="1" u="none" strike="noStrike" cap="none">
                <a:solidFill>
                  <a:schemeClr val="dk1"/>
                </a:solidFill>
                <a:latin typeface="Calibri"/>
                <a:ea typeface="Calibri"/>
                <a:cs typeface="Calibri"/>
                <a:sym typeface="Calibri"/>
              </a:rPr>
              <a:t>Handout 7: Problem Statement Checklist</a:t>
            </a:r>
          </a:p>
          <a:p>
            <a:pPr marL="0" marR="0" lvl="0" indent="0" algn="l" rtl="0">
              <a:lnSpc>
                <a:spcPct val="115000"/>
              </a:lnSpc>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1978" name="Shape 1978"/>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lang="en-US" sz="1200" b="0" i="0" u="none" strike="noStrike" cap="none">
              <a:solidFill>
                <a:srgbClr val="000000"/>
              </a:solidFill>
              <a:latin typeface="Calibri"/>
              <a:ea typeface="Calibri"/>
              <a:cs typeface="Calibri"/>
              <a:sym typeface="Calibri"/>
            </a:endParaRPr>
          </a:p>
        </p:txBody>
      </p:sp>
      <p:sp>
        <p:nvSpPr>
          <p:cNvPr id="1979" name="Shape 1979"/>
          <p:cNvSpPr txBox="1">
            <a:spLocks noGrp="1"/>
          </p:cNvSpPr>
          <p:nvPr>
            <p:ph type="dt" idx="10"/>
          </p:nvPr>
        </p:nvSpPr>
        <p:spPr>
          <a:xfrm>
            <a:off x="3884619" y="0"/>
            <a:ext cx="2971804" cy="457198"/>
          </a:xfrm>
          <a:prstGeom prst="rect">
            <a:avLst/>
          </a:prstGeom>
          <a:noFill/>
          <a:ln>
            <a:noFill/>
          </a:ln>
        </p:spPr>
        <p:txBody>
          <a:bodyPr lIns="92425" tIns="46225" rIns="92425" bIns="46225" anchor="t" anchorCtr="0">
            <a:noAutofit/>
          </a:bodyPr>
          <a:lstStyle/>
          <a:p>
            <a:pPr marL="0" marR="0" lvl="0" indent="0" algn="r" rtl="0">
              <a:lnSpc>
                <a:spcPct val="100000"/>
              </a:lnSpc>
              <a:spcBef>
                <a:spcPts val="0"/>
              </a:spcBef>
              <a:spcAft>
                <a:spcPts val="0"/>
              </a:spcAft>
              <a:buClr>
                <a:srgbClr val="000000"/>
              </a:buClr>
              <a:buSzPct val="25000"/>
              <a:buFont typeface="Arial"/>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Shape 19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5" name="Shape 1985"/>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Explain that as a group, you will assess the above problem statement according to the criteria in the tool. </a:t>
            </a:r>
          </a:p>
          <a:p>
            <a:pPr marL="279400" marR="0" lvl="0" indent="-279400" algn="l" rtl="0">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Ask that the group help as you assess the problem statement according to each piece of the criteria by giving a “thumbs up,” “thumbs down,” or something in between.  </a:t>
            </a:r>
          </a:p>
          <a:p>
            <a:pPr marL="279400" marR="0" lvl="0" indent="-279400" algn="l" rtl="0">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Tell them that the end goal will be to produce an even better problem statement. </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1986" name="Shape 1986"/>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Shape 19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3" name="Shape 1993"/>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Calibri"/>
                <a:ea typeface="Calibri"/>
                <a:cs typeface="Calibri"/>
                <a:sym typeface="Calibri"/>
              </a:rPr>
              <a:t>Ask the group if the problem statement is substantiated by data.</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Calibri"/>
                <a:ea typeface="Calibri"/>
                <a:cs typeface="Calibri"/>
                <a:sym typeface="Calibri"/>
              </a:rPr>
              <a:t>Ask some individual participants to share out why they think it was or was not.</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1994" name="Shape 1994"/>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0"/>
        <p:cNvGrpSpPr/>
        <p:nvPr/>
      </p:nvGrpSpPr>
      <p:grpSpPr>
        <a:xfrm>
          <a:off x="0" y="0"/>
          <a:ext cx="0" cy="0"/>
          <a:chOff x="0" y="0"/>
          <a:chExt cx="0" cy="0"/>
        </a:xfrm>
      </p:grpSpPr>
      <p:sp>
        <p:nvSpPr>
          <p:cNvPr id="2001" name="Shape 20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2" name="Shape 2002"/>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Calibri"/>
                <a:ea typeface="Calibri"/>
                <a:cs typeface="Calibri"/>
                <a:sym typeface="Calibri"/>
              </a:rPr>
              <a:t>Ask the group if the problem statement is written objectively.</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Calibri"/>
                <a:ea typeface="Calibri"/>
                <a:cs typeface="Calibri"/>
                <a:sym typeface="Calibri"/>
              </a:rPr>
              <a:t>Ask some individual participants to share out why they think it was or was not written objectively.</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Calibri"/>
                <a:ea typeface="Calibri"/>
                <a:cs typeface="Calibri"/>
                <a:sym typeface="Calibri"/>
              </a:rPr>
              <a:t>If the point is not raised by the group explain that since the parental involvement piece is not supported by data that it is an opinion, and thus not written objectively.</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2003" name="Shape 2003"/>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12/16/16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12/16/16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12/16/16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12/16/16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12/16/16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F64A0E-7E47-5649-B75C-84712CE8C2F5}" type="datetimeFigureOut">
              <a:rPr lang="en-US" smtClean="0"/>
              <a:t>12/16/16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F64A0E-7E47-5649-B75C-84712CE8C2F5}" type="datetimeFigureOut">
              <a:rPr lang="en-US" smtClean="0"/>
              <a:t>12/16/16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12/16/16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A0E-7E47-5649-B75C-84712CE8C2F5}" type="datetimeFigureOut">
              <a:rPr lang="en-US" smtClean="0"/>
              <a:t>12/16/16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12/16/16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12/16/16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F64A0E-7E47-5649-B75C-84712CE8C2F5}" type="datetimeFigureOut">
              <a:rPr lang="en-US" smtClean="0"/>
              <a:t>12/16/16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B6B5A8B-5C51-E141-90B4-CFD4D03FB02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9.xml.rels><?xml version="1.0" encoding="UTF-8" standalone="yes"?>
<Relationships xmlns="http://schemas.openxmlformats.org/package/2006/relationships"><Relationship Id="rId11" Type="http://schemas.openxmlformats.org/officeDocument/2006/relationships/diagramColors" Target="../diagrams/colors9.xml"/><Relationship Id="rId12"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 Id="rId9" Type="http://schemas.openxmlformats.org/officeDocument/2006/relationships/diagramLayout" Target="../diagrams/layout9.xml"/><Relationship Id="rId10"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1" Type="http://schemas.openxmlformats.org/officeDocument/2006/relationships/diagramColors" Target="../diagrams/colors11.xml"/><Relationship Id="rId12" Type="http://schemas.microsoft.com/office/2007/relationships/diagramDrawing" Target="../diagrams/drawing11.xml"/><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diagramData" Target="../diagrams/data11.xml"/><Relationship Id="rId9" Type="http://schemas.openxmlformats.org/officeDocument/2006/relationships/diagramLayout" Target="../diagrams/layout11.xml"/><Relationship Id="rId10" Type="http://schemas.openxmlformats.org/officeDocument/2006/relationships/diagramQuickStyle" Target="../diagrams/quickStyle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pic>
        <p:nvPicPr>
          <p:cNvPr id="1700" name="Shape 1700"/>
          <p:cNvPicPr preferRelativeResize="0"/>
          <p:nvPr/>
        </p:nvPicPr>
        <p:blipFill rotWithShape="1">
          <a:blip r:embed="rId3">
            <a:alphaModFix/>
          </a:blip>
          <a:srcRect/>
          <a:stretch/>
        </p:blipFill>
        <p:spPr>
          <a:xfrm>
            <a:off x="1130100" y="377777"/>
            <a:ext cx="6883800" cy="6309300"/>
          </a:xfrm>
          <a:prstGeom prst="rect">
            <a:avLst/>
          </a:prstGeom>
          <a:noFill/>
          <a:ln>
            <a:noFill/>
          </a:ln>
          <a:effectLst>
            <a:outerShdw blurRad="292100" dist="139700" dir="2700000" algn="tl" rotWithShape="0">
              <a:srgbClr val="333333">
                <a:alpha val="64705"/>
              </a:srgbClr>
            </a:outerShdw>
          </a:effectLst>
        </p:spPr>
      </p:pic>
      <p:sp>
        <p:nvSpPr>
          <p:cNvPr id="1701" name="Shape 1701"/>
          <p:cNvSpPr txBox="1">
            <a:spLocks noGrp="1"/>
          </p:cNvSpPr>
          <p:nvPr>
            <p:ph type="ctrTitle" idx="4294967295"/>
          </p:nvPr>
        </p:nvSpPr>
        <p:spPr>
          <a:xfrm>
            <a:off x="0" y="589627"/>
            <a:ext cx="9144000" cy="1101725"/>
          </a:xfrm>
          <a:prstGeom prst="rect">
            <a:avLst/>
          </a:prstGeom>
          <a:noFill/>
          <a:ln>
            <a:noFill/>
          </a:ln>
        </p:spPr>
        <p:txBody>
          <a:bodyPr lIns="90450" tIns="45200" rIns="90450" bIns="45200" anchor="ctr" anchorCtr="0">
            <a:noAutofit/>
          </a:bodyPr>
          <a:lstStyle/>
          <a:p>
            <a:pPr marL="0" marR="0" lvl="0" indent="0" algn="ctr" rtl="0">
              <a:lnSpc>
                <a:spcPct val="90000"/>
              </a:lnSpc>
              <a:spcBef>
                <a:spcPts val="0"/>
              </a:spcBef>
              <a:buClr>
                <a:schemeClr val="dk1"/>
              </a:buClr>
              <a:buSzPct val="25000"/>
              <a:buFont typeface="Calibri"/>
              <a:buNone/>
            </a:pPr>
            <a:r>
              <a:rPr lang="en-US" sz="3600" b="1" i="0" u="none" strike="noStrike" cap="none" dirty="0">
                <a:solidFill>
                  <a:schemeClr val="dk1"/>
                </a:solidFill>
                <a:latin typeface="Calibri"/>
                <a:ea typeface="Calibri"/>
                <a:cs typeface="Calibri"/>
                <a:sym typeface="Calibri"/>
              </a:rPr>
              <a:t>Texas Accountability Intervention System (TAIS)</a:t>
            </a: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239153097"/>
      </p:ext>
    </p:extLst>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4"/>
        <p:cNvGrpSpPr/>
        <p:nvPr/>
      </p:nvGrpSpPr>
      <p:grpSpPr>
        <a:xfrm>
          <a:off x="0" y="0"/>
          <a:ext cx="0" cy="0"/>
          <a:chOff x="0" y="0"/>
          <a:chExt cx="0" cy="0"/>
        </a:xfrm>
      </p:grpSpPr>
      <p:sp>
        <p:nvSpPr>
          <p:cNvPr id="2006" name="Shape 2006"/>
          <p:cNvSpPr txBox="1"/>
          <p:nvPr/>
        </p:nvSpPr>
        <p:spPr>
          <a:xfrm>
            <a:off x="4589253" y="1600201"/>
            <a:ext cx="4554747" cy="1436290"/>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125000"/>
              <a:buFont typeface="Arial"/>
              <a:buChar char="•"/>
            </a:pPr>
            <a:r>
              <a:rPr lang="en-US" sz="3200" b="0" i="0" u="none" strike="noStrike" cap="none">
                <a:solidFill>
                  <a:srgbClr val="000000"/>
                </a:solidFill>
                <a:latin typeface="Calibri"/>
                <a:ea typeface="Calibri"/>
                <a:cs typeface="Calibri"/>
                <a:sym typeface="Calibri"/>
              </a:rPr>
              <a:t>Substantiated by data?</a:t>
            </a:r>
          </a:p>
          <a:p>
            <a:pPr marL="285750" marR="0" lvl="0" indent="-285750" algn="l" rtl="0">
              <a:lnSpc>
                <a:spcPct val="100000"/>
              </a:lnSpc>
              <a:spcBef>
                <a:spcPts val="0"/>
              </a:spcBef>
              <a:spcAft>
                <a:spcPts val="0"/>
              </a:spcAft>
              <a:buClr>
                <a:srgbClr val="000000"/>
              </a:buClr>
              <a:buSzPct val="125000"/>
              <a:buFont typeface="Arial"/>
              <a:buChar char="•"/>
            </a:pPr>
            <a:r>
              <a:rPr lang="en-US" sz="3200" b="0" i="0" u="none" strike="noStrike" cap="none">
                <a:solidFill>
                  <a:srgbClr val="000000"/>
                </a:solidFill>
                <a:latin typeface="Calibri"/>
                <a:ea typeface="Calibri"/>
                <a:cs typeface="Calibri"/>
                <a:sym typeface="Calibri"/>
              </a:rPr>
              <a:t>Written objectively?</a:t>
            </a:r>
          </a:p>
        </p:txBody>
      </p:sp>
      <p:cxnSp>
        <p:nvCxnSpPr>
          <p:cNvPr id="2007" name="Shape 2007"/>
          <p:cNvCxnSpPr/>
          <p:nvPr/>
        </p:nvCxnSpPr>
        <p:spPr>
          <a:xfrm>
            <a:off x="4868294" y="1918758"/>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cxnSp>
        <p:nvCxnSpPr>
          <p:cNvPr id="2008" name="Shape 2008"/>
          <p:cNvCxnSpPr/>
          <p:nvPr/>
        </p:nvCxnSpPr>
        <p:spPr>
          <a:xfrm>
            <a:off x="4939939" y="2392894"/>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sp>
        <p:nvSpPr>
          <p:cNvPr id="2009" name="Shape 2009"/>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sp>
        <p:nvSpPr>
          <p:cNvPr id="8" name="Shape 1988"/>
          <p:cNvSpPr txBox="1">
            <a:spLocks/>
          </p:cNvSpPr>
          <p:nvPr/>
        </p:nvSpPr>
        <p:spPr>
          <a:xfrm>
            <a:off x="662088" y="1600202"/>
            <a:ext cx="3805557" cy="3992928"/>
          </a:xfrm>
          <a:prstGeom prst="rect">
            <a:avLst/>
          </a:prstGeom>
          <a:solidFill>
            <a:schemeClr val="dk1"/>
          </a:solidFill>
          <a:ln>
            <a:noFill/>
          </a:ln>
        </p:spPr>
        <p:txBody>
          <a:bodyPr vert="horz" lIns="67950" tIns="34250" rIns="67950" bIns="3425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FFFFFF"/>
              </a:buClr>
              <a:buSzPct val="25000"/>
              <a:buFont typeface="Arial"/>
              <a:buNone/>
            </a:pPr>
            <a:r>
              <a:rPr lang="en-US" sz="3600" b="1" dirty="0" smtClean="0">
                <a:solidFill>
                  <a:srgbClr val="FFFFFF"/>
                </a:solidFill>
                <a:latin typeface="Calibri"/>
                <a:ea typeface="Calibri"/>
                <a:cs typeface="Calibri"/>
                <a:sym typeface="Calibri"/>
              </a:rPr>
              <a:t>ELLs have a 50% pass rate in reading due to a lack of parental involvement</a:t>
            </a:r>
            <a:endParaRPr lang="en-US" sz="3600" b="1" dirty="0">
              <a:solidFill>
                <a:srgbClr val="FFFFFF"/>
              </a:solidFill>
              <a:latin typeface="Calibri"/>
              <a:ea typeface="Calibri"/>
              <a:cs typeface="Calibri"/>
              <a:sym typeface="Calibri"/>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31742451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4"/>
        <p:cNvGrpSpPr/>
        <p:nvPr/>
      </p:nvGrpSpPr>
      <p:grpSpPr>
        <a:xfrm>
          <a:off x="0" y="0"/>
          <a:ext cx="0" cy="0"/>
          <a:chOff x="0" y="0"/>
          <a:chExt cx="0" cy="0"/>
        </a:xfrm>
      </p:grpSpPr>
      <p:sp>
        <p:nvSpPr>
          <p:cNvPr id="2016" name="Shape 2016"/>
          <p:cNvSpPr txBox="1"/>
          <p:nvPr/>
        </p:nvSpPr>
        <p:spPr>
          <a:xfrm>
            <a:off x="4589253" y="1600201"/>
            <a:ext cx="4554747" cy="2092880"/>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125000"/>
              <a:buFont typeface="Arial"/>
              <a:buChar char="•"/>
            </a:pPr>
            <a:r>
              <a:rPr lang="en-US" sz="3200" b="0" i="0" u="none" strike="noStrike" cap="none">
                <a:solidFill>
                  <a:srgbClr val="000000"/>
                </a:solidFill>
                <a:latin typeface="Calibri"/>
                <a:ea typeface="Calibri"/>
                <a:cs typeface="Calibri"/>
                <a:sym typeface="Calibri"/>
              </a:rPr>
              <a:t>Substantiated by data?</a:t>
            </a:r>
          </a:p>
          <a:p>
            <a:pPr marL="285750" marR="0" lvl="0" indent="-285750" algn="l" rtl="0">
              <a:lnSpc>
                <a:spcPct val="100000"/>
              </a:lnSpc>
              <a:spcBef>
                <a:spcPts val="0"/>
              </a:spcBef>
              <a:spcAft>
                <a:spcPts val="0"/>
              </a:spcAft>
              <a:buClr>
                <a:srgbClr val="000000"/>
              </a:buClr>
              <a:buSzPct val="125000"/>
              <a:buFont typeface="Arial"/>
              <a:buChar char="•"/>
            </a:pPr>
            <a:r>
              <a:rPr lang="en-US" sz="3200" b="0" i="0" u="none" strike="noStrike" cap="none">
                <a:solidFill>
                  <a:srgbClr val="000000"/>
                </a:solidFill>
                <a:latin typeface="Calibri"/>
                <a:ea typeface="Calibri"/>
                <a:cs typeface="Calibri"/>
                <a:sym typeface="Calibri"/>
              </a:rPr>
              <a:t>Written objectively?</a:t>
            </a:r>
          </a:p>
          <a:p>
            <a:pPr marL="285750" marR="0" lvl="0" indent="-285750" algn="l" rtl="0">
              <a:lnSpc>
                <a:spcPct val="100000"/>
              </a:lnSpc>
              <a:spcBef>
                <a:spcPts val="0"/>
              </a:spcBef>
              <a:spcAft>
                <a:spcPts val="0"/>
              </a:spcAft>
              <a:buClr>
                <a:srgbClr val="000000"/>
              </a:buClr>
              <a:buSzPct val="125000"/>
              <a:buFont typeface="Arial"/>
              <a:buChar char="•"/>
            </a:pPr>
            <a:r>
              <a:rPr lang="en-US" sz="3200" b="0" i="0" u="none" strike="noStrike" cap="none">
                <a:solidFill>
                  <a:srgbClr val="000000"/>
                </a:solidFill>
                <a:latin typeface="Calibri"/>
                <a:ea typeface="Calibri"/>
                <a:cs typeface="Calibri"/>
                <a:sym typeface="Calibri"/>
              </a:rPr>
              <a:t>Uses concise language?</a:t>
            </a:r>
          </a:p>
        </p:txBody>
      </p:sp>
      <p:cxnSp>
        <p:nvCxnSpPr>
          <p:cNvPr id="2017" name="Shape 2017"/>
          <p:cNvCxnSpPr/>
          <p:nvPr/>
        </p:nvCxnSpPr>
        <p:spPr>
          <a:xfrm>
            <a:off x="4868294" y="1972798"/>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cxnSp>
        <p:nvCxnSpPr>
          <p:cNvPr id="2018" name="Shape 2018"/>
          <p:cNvCxnSpPr/>
          <p:nvPr/>
        </p:nvCxnSpPr>
        <p:spPr>
          <a:xfrm>
            <a:off x="4899403" y="2406404"/>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sp>
        <p:nvSpPr>
          <p:cNvPr id="2019" name="Shape 2019"/>
          <p:cNvSpPr/>
          <p:nvPr/>
        </p:nvSpPr>
        <p:spPr>
          <a:xfrm>
            <a:off x="4646640" y="2718271"/>
            <a:ext cx="4275705" cy="429553"/>
          </a:xfrm>
          <a:prstGeom prst="ellipse">
            <a:avLst/>
          </a:prstGeom>
          <a:noFill/>
          <a:ln w="3810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020" name="Shape 2020"/>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sp>
        <p:nvSpPr>
          <p:cNvPr id="9" name="Shape 1988"/>
          <p:cNvSpPr txBox="1">
            <a:spLocks/>
          </p:cNvSpPr>
          <p:nvPr/>
        </p:nvSpPr>
        <p:spPr>
          <a:xfrm>
            <a:off x="662088" y="1600202"/>
            <a:ext cx="3805557" cy="3992928"/>
          </a:xfrm>
          <a:prstGeom prst="rect">
            <a:avLst/>
          </a:prstGeom>
          <a:solidFill>
            <a:schemeClr val="dk1"/>
          </a:solidFill>
          <a:ln>
            <a:noFill/>
          </a:ln>
        </p:spPr>
        <p:txBody>
          <a:bodyPr vert="horz" lIns="67950" tIns="34250" rIns="67950" bIns="3425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FFFFFF"/>
              </a:buClr>
              <a:buSzPct val="25000"/>
              <a:buFont typeface="Arial"/>
              <a:buNone/>
            </a:pPr>
            <a:r>
              <a:rPr lang="en-US" sz="3600" b="1" dirty="0" smtClean="0">
                <a:solidFill>
                  <a:srgbClr val="FFFFFF"/>
                </a:solidFill>
                <a:latin typeface="Calibri"/>
                <a:ea typeface="Calibri"/>
                <a:cs typeface="Calibri"/>
                <a:sym typeface="Calibri"/>
              </a:rPr>
              <a:t>ELLs have a 50% pass rate in reading due to a lack of parental involvement</a:t>
            </a:r>
            <a:endParaRPr lang="en-US" sz="3600" b="1" dirty="0">
              <a:solidFill>
                <a:srgbClr val="FFFFFF"/>
              </a:solidFill>
              <a:latin typeface="Calibri"/>
              <a:ea typeface="Calibri"/>
              <a:cs typeface="Calibri"/>
              <a:sym typeface="Calibri"/>
            </a:endParaRP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11030478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5"/>
        <p:cNvGrpSpPr/>
        <p:nvPr/>
      </p:nvGrpSpPr>
      <p:grpSpPr>
        <a:xfrm>
          <a:off x="0" y="0"/>
          <a:ext cx="0" cy="0"/>
          <a:chOff x="0" y="0"/>
          <a:chExt cx="0" cy="0"/>
        </a:xfrm>
      </p:grpSpPr>
      <p:sp>
        <p:nvSpPr>
          <p:cNvPr id="2027" name="Shape 2027"/>
          <p:cNvSpPr txBox="1"/>
          <p:nvPr/>
        </p:nvSpPr>
        <p:spPr>
          <a:xfrm>
            <a:off x="4589253" y="1600201"/>
            <a:ext cx="4554747" cy="3241913"/>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125000"/>
              <a:buFont typeface="Arial"/>
              <a:buChar char="•"/>
            </a:pPr>
            <a:r>
              <a:rPr lang="en-US" sz="3200" b="0" i="0" u="none" strike="noStrike" cap="none" dirty="0">
                <a:solidFill>
                  <a:srgbClr val="000000"/>
                </a:solidFill>
                <a:latin typeface="Calibri"/>
                <a:ea typeface="Calibri"/>
                <a:cs typeface="Calibri"/>
                <a:sym typeface="Calibri"/>
              </a:rPr>
              <a:t>Substantiated by data?</a:t>
            </a:r>
          </a:p>
          <a:p>
            <a:pPr marL="285750" marR="0" lvl="0" indent="-285750" algn="l" rtl="0">
              <a:lnSpc>
                <a:spcPct val="100000"/>
              </a:lnSpc>
              <a:spcBef>
                <a:spcPts val="0"/>
              </a:spcBef>
              <a:spcAft>
                <a:spcPts val="0"/>
              </a:spcAft>
              <a:buClr>
                <a:srgbClr val="000000"/>
              </a:buClr>
              <a:buSzPct val="125000"/>
              <a:buFont typeface="Arial"/>
              <a:buChar char="•"/>
            </a:pPr>
            <a:r>
              <a:rPr lang="en-US" sz="3200" b="0" i="0" u="none" strike="noStrike" cap="none" dirty="0">
                <a:solidFill>
                  <a:srgbClr val="000000"/>
                </a:solidFill>
                <a:latin typeface="Calibri"/>
                <a:ea typeface="Calibri"/>
                <a:cs typeface="Calibri"/>
                <a:sym typeface="Calibri"/>
              </a:rPr>
              <a:t>Written objectively?</a:t>
            </a:r>
          </a:p>
          <a:p>
            <a:pPr marL="285750" marR="0" lvl="0" indent="-285750" algn="l" rtl="0">
              <a:lnSpc>
                <a:spcPct val="100000"/>
              </a:lnSpc>
              <a:spcBef>
                <a:spcPts val="0"/>
              </a:spcBef>
              <a:spcAft>
                <a:spcPts val="0"/>
              </a:spcAft>
              <a:buClr>
                <a:srgbClr val="000000"/>
              </a:buClr>
              <a:buSzPct val="125000"/>
              <a:buFont typeface="Arial"/>
              <a:buChar char="•"/>
            </a:pPr>
            <a:r>
              <a:rPr lang="en-US" sz="3200" b="0" i="0" u="none" strike="noStrike" cap="none" dirty="0">
                <a:solidFill>
                  <a:srgbClr val="000000"/>
                </a:solidFill>
                <a:latin typeface="Calibri"/>
                <a:ea typeface="Calibri"/>
                <a:cs typeface="Calibri"/>
                <a:sym typeface="Calibri"/>
              </a:rPr>
              <a:t>Uses concise language?</a:t>
            </a:r>
          </a:p>
          <a:p>
            <a:pPr marL="285750" marR="0" lvl="0" indent="-285750" algn="l" rtl="0">
              <a:lnSpc>
                <a:spcPct val="100000"/>
              </a:lnSpc>
              <a:spcBef>
                <a:spcPts val="0"/>
              </a:spcBef>
              <a:spcAft>
                <a:spcPts val="0"/>
              </a:spcAft>
              <a:buClr>
                <a:srgbClr val="000000"/>
              </a:buClr>
              <a:buSzPct val="125000"/>
              <a:buFont typeface="Arial"/>
              <a:buChar char="•"/>
            </a:pPr>
            <a:r>
              <a:rPr lang="en-US" sz="3200" b="0" i="0" u="none" strike="noStrike" cap="none" dirty="0">
                <a:solidFill>
                  <a:srgbClr val="000000"/>
                </a:solidFill>
                <a:latin typeface="Calibri"/>
                <a:ea typeface="Calibri"/>
                <a:cs typeface="Calibri"/>
                <a:sym typeface="Calibri"/>
              </a:rPr>
              <a:t>Includes specific details </a:t>
            </a:r>
            <a:r>
              <a:rPr lang="en-US" sz="2400" b="0" i="0" u="none" strike="noStrike" cap="none" dirty="0">
                <a:solidFill>
                  <a:srgbClr val="000000"/>
                </a:solidFill>
                <a:latin typeface="Calibri"/>
                <a:ea typeface="Calibri"/>
                <a:cs typeface="Calibri"/>
                <a:sym typeface="Calibri"/>
              </a:rPr>
              <a:t>(i.e., who, what, when, where)</a:t>
            </a:r>
          </a:p>
        </p:txBody>
      </p:sp>
      <p:cxnSp>
        <p:nvCxnSpPr>
          <p:cNvPr id="2028" name="Shape 2028"/>
          <p:cNvCxnSpPr/>
          <p:nvPr/>
        </p:nvCxnSpPr>
        <p:spPr>
          <a:xfrm>
            <a:off x="4868294" y="1972798"/>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cxnSp>
        <p:nvCxnSpPr>
          <p:cNvPr id="2029" name="Shape 2029"/>
          <p:cNvCxnSpPr/>
          <p:nvPr/>
        </p:nvCxnSpPr>
        <p:spPr>
          <a:xfrm>
            <a:off x="4939939" y="2406404"/>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sp>
        <p:nvSpPr>
          <p:cNvPr id="2030" name="Shape 2030"/>
          <p:cNvSpPr/>
          <p:nvPr/>
        </p:nvSpPr>
        <p:spPr>
          <a:xfrm>
            <a:off x="4868294" y="2649427"/>
            <a:ext cx="4275705" cy="535873"/>
          </a:xfrm>
          <a:prstGeom prst="ellipse">
            <a:avLst/>
          </a:prstGeom>
          <a:noFill/>
          <a:ln w="3810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031" name="Shape 2031"/>
          <p:cNvSpPr/>
          <p:nvPr/>
        </p:nvSpPr>
        <p:spPr>
          <a:xfrm>
            <a:off x="4868294" y="3195757"/>
            <a:ext cx="4275705" cy="857235"/>
          </a:xfrm>
          <a:prstGeom prst="ellipse">
            <a:avLst/>
          </a:prstGeom>
          <a:noFill/>
          <a:ln w="3810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032" name="Shape 2032"/>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sp>
        <p:nvSpPr>
          <p:cNvPr id="10" name="Shape 1988"/>
          <p:cNvSpPr txBox="1">
            <a:spLocks/>
          </p:cNvSpPr>
          <p:nvPr/>
        </p:nvSpPr>
        <p:spPr>
          <a:xfrm>
            <a:off x="662088" y="1600202"/>
            <a:ext cx="3805557" cy="3992928"/>
          </a:xfrm>
          <a:prstGeom prst="rect">
            <a:avLst/>
          </a:prstGeom>
          <a:solidFill>
            <a:schemeClr val="dk1"/>
          </a:solidFill>
          <a:ln>
            <a:noFill/>
          </a:ln>
        </p:spPr>
        <p:txBody>
          <a:bodyPr vert="horz" lIns="67950" tIns="34250" rIns="67950" bIns="3425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FFFFFF"/>
              </a:buClr>
              <a:buSzPct val="25000"/>
              <a:buFont typeface="Arial"/>
              <a:buNone/>
            </a:pPr>
            <a:r>
              <a:rPr lang="en-US" sz="3600" b="1" dirty="0" smtClean="0">
                <a:solidFill>
                  <a:srgbClr val="FFFFFF"/>
                </a:solidFill>
                <a:latin typeface="Calibri"/>
                <a:ea typeface="Calibri"/>
                <a:cs typeface="Calibri"/>
                <a:sym typeface="Calibri"/>
              </a:rPr>
              <a:t>ELLs have a 50% pass rate in reading due to a lack of parental involvement</a:t>
            </a:r>
            <a:endParaRPr lang="en-US" sz="3600" b="1" dirty="0">
              <a:solidFill>
                <a:srgbClr val="FFFFFF"/>
              </a:solidFill>
              <a:latin typeface="Calibri"/>
              <a:ea typeface="Calibri"/>
              <a:cs typeface="Calibri"/>
              <a:sym typeface="Calibri"/>
            </a:endParaRP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8678837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2039" name="Shape 2039"/>
          <p:cNvSpPr txBox="1"/>
          <p:nvPr/>
        </p:nvSpPr>
        <p:spPr>
          <a:xfrm>
            <a:off x="4589253" y="1600201"/>
            <a:ext cx="4554747" cy="3406059"/>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125000"/>
              <a:buFont typeface="Arial"/>
              <a:buChar char="•"/>
            </a:pPr>
            <a:r>
              <a:rPr lang="en-US" sz="2800" b="0" i="0" u="none" strike="noStrike" cap="none">
                <a:solidFill>
                  <a:srgbClr val="000000"/>
                </a:solidFill>
                <a:latin typeface="Calibri"/>
                <a:ea typeface="Calibri"/>
                <a:cs typeface="Calibri"/>
                <a:sym typeface="Calibri"/>
              </a:rPr>
              <a:t>Substantiated by data?</a:t>
            </a:r>
          </a:p>
          <a:p>
            <a:pPr marL="285750" marR="0" lvl="0" indent="-285750" algn="l" rtl="0">
              <a:lnSpc>
                <a:spcPct val="100000"/>
              </a:lnSpc>
              <a:spcBef>
                <a:spcPts val="0"/>
              </a:spcBef>
              <a:spcAft>
                <a:spcPts val="0"/>
              </a:spcAft>
              <a:buClr>
                <a:srgbClr val="000000"/>
              </a:buClr>
              <a:buSzPct val="125000"/>
              <a:buFont typeface="Arial"/>
              <a:buChar char="•"/>
            </a:pPr>
            <a:r>
              <a:rPr lang="en-US" sz="2800" b="0" i="0" u="none" strike="noStrike" cap="none">
                <a:solidFill>
                  <a:srgbClr val="000000"/>
                </a:solidFill>
                <a:latin typeface="Calibri"/>
                <a:ea typeface="Calibri"/>
                <a:cs typeface="Calibri"/>
                <a:sym typeface="Calibri"/>
              </a:rPr>
              <a:t>Written objectively?</a:t>
            </a:r>
          </a:p>
          <a:p>
            <a:pPr marL="285750" marR="0" lvl="0" indent="-285750" algn="l" rtl="0">
              <a:lnSpc>
                <a:spcPct val="100000"/>
              </a:lnSpc>
              <a:spcBef>
                <a:spcPts val="0"/>
              </a:spcBef>
              <a:spcAft>
                <a:spcPts val="0"/>
              </a:spcAft>
              <a:buClr>
                <a:srgbClr val="000000"/>
              </a:buClr>
              <a:buSzPct val="125000"/>
              <a:buFont typeface="Arial"/>
              <a:buChar char="•"/>
            </a:pPr>
            <a:r>
              <a:rPr lang="en-US" sz="2800" b="0" i="0" u="none" strike="noStrike" cap="none">
                <a:solidFill>
                  <a:srgbClr val="000000"/>
                </a:solidFill>
                <a:latin typeface="Calibri"/>
                <a:ea typeface="Calibri"/>
                <a:cs typeface="Calibri"/>
                <a:sym typeface="Calibri"/>
              </a:rPr>
              <a:t>Uses concise language?</a:t>
            </a:r>
          </a:p>
          <a:p>
            <a:pPr marL="285750" marR="0" lvl="0" indent="-285750" algn="l" rtl="0">
              <a:lnSpc>
                <a:spcPct val="100000"/>
              </a:lnSpc>
              <a:spcBef>
                <a:spcPts val="0"/>
              </a:spcBef>
              <a:spcAft>
                <a:spcPts val="0"/>
              </a:spcAft>
              <a:buClr>
                <a:srgbClr val="000000"/>
              </a:buClr>
              <a:buSzPct val="125000"/>
              <a:buFont typeface="Arial"/>
              <a:buChar char="•"/>
            </a:pPr>
            <a:r>
              <a:rPr lang="en-US" sz="2800" b="0" i="0" u="none" strike="noStrike" cap="none">
                <a:solidFill>
                  <a:srgbClr val="000000"/>
                </a:solidFill>
                <a:latin typeface="Calibri"/>
                <a:ea typeface="Calibri"/>
                <a:cs typeface="Calibri"/>
                <a:sym typeface="Calibri"/>
              </a:rPr>
              <a:t>Includes specific details   </a:t>
            </a:r>
            <a:r>
              <a:rPr lang="en-US" sz="2000" b="0" i="0" u="none" strike="noStrike" cap="none">
                <a:solidFill>
                  <a:srgbClr val="000000"/>
                </a:solidFill>
                <a:latin typeface="Calibri"/>
                <a:ea typeface="Calibri"/>
                <a:cs typeface="Calibri"/>
                <a:sym typeface="Calibri"/>
              </a:rPr>
              <a:t>(i.e., who, what, when, where)</a:t>
            </a:r>
          </a:p>
          <a:p>
            <a:pPr marL="285750" marR="0" lvl="0" indent="-285750" algn="l" rtl="0">
              <a:lnSpc>
                <a:spcPct val="100000"/>
              </a:lnSpc>
              <a:spcBef>
                <a:spcPts val="0"/>
              </a:spcBef>
              <a:spcAft>
                <a:spcPts val="0"/>
              </a:spcAft>
              <a:buClr>
                <a:srgbClr val="000000"/>
              </a:buClr>
              <a:buSzPct val="125000"/>
              <a:buFont typeface="Arial"/>
              <a:buChar char="•"/>
            </a:pPr>
            <a:r>
              <a:rPr lang="en-US" sz="2800" b="0" i="0" u="none" strike="noStrike" cap="none">
                <a:solidFill>
                  <a:srgbClr val="000000"/>
                </a:solidFill>
                <a:latin typeface="Calibri"/>
                <a:ea typeface="Calibri"/>
                <a:cs typeface="Calibri"/>
                <a:sym typeface="Calibri"/>
              </a:rPr>
              <a:t>Focuses on a single issue?</a:t>
            </a:r>
          </a:p>
        </p:txBody>
      </p:sp>
      <p:cxnSp>
        <p:nvCxnSpPr>
          <p:cNvPr id="2040" name="Shape 2040"/>
          <p:cNvCxnSpPr/>
          <p:nvPr/>
        </p:nvCxnSpPr>
        <p:spPr>
          <a:xfrm>
            <a:off x="4868294" y="1972798"/>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cxnSp>
        <p:nvCxnSpPr>
          <p:cNvPr id="2041" name="Shape 2041"/>
          <p:cNvCxnSpPr/>
          <p:nvPr/>
        </p:nvCxnSpPr>
        <p:spPr>
          <a:xfrm>
            <a:off x="4868292" y="2306452"/>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sp>
        <p:nvSpPr>
          <p:cNvPr id="2042" name="Shape 2042"/>
          <p:cNvSpPr/>
          <p:nvPr/>
        </p:nvSpPr>
        <p:spPr>
          <a:xfrm>
            <a:off x="4868292" y="2469662"/>
            <a:ext cx="4275705" cy="535873"/>
          </a:xfrm>
          <a:prstGeom prst="ellipse">
            <a:avLst/>
          </a:prstGeom>
          <a:noFill/>
          <a:ln w="3810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043" name="Shape 2043"/>
          <p:cNvSpPr/>
          <p:nvPr/>
        </p:nvSpPr>
        <p:spPr>
          <a:xfrm>
            <a:off x="4868292" y="3005536"/>
            <a:ext cx="4275705" cy="696198"/>
          </a:xfrm>
          <a:prstGeom prst="ellipse">
            <a:avLst/>
          </a:prstGeom>
          <a:noFill/>
          <a:ln w="3810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044" name="Shape 2044"/>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cxnSp>
        <p:nvCxnSpPr>
          <p:cNvPr id="2045" name="Shape 2045"/>
          <p:cNvCxnSpPr/>
          <p:nvPr/>
        </p:nvCxnSpPr>
        <p:spPr>
          <a:xfrm>
            <a:off x="4868292" y="3896490"/>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sp>
        <p:nvSpPr>
          <p:cNvPr id="11" name="Shape 1988"/>
          <p:cNvSpPr txBox="1">
            <a:spLocks/>
          </p:cNvSpPr>
          <p:nvPr/>
        </p:nvSpPr>
        <p:spPr>
          <a:xfrm>
            <a:off x="662088" y="1600202"/>
            <a:ext cx="3805557" cy="3992928"/>
          </a:xfrm>
          <a:prstGeom prst="rect">
            <a:avLst/>
          </a:prstGeom>
          <a:solidFill>
            <a:schemeClr val="dk1"/>
          </a:solidFill>
          <a:ln>
            <a:noFill/>
          </a:ln>
        </p:spPr>
        <p:txBody>
          <a:bodyPr vert="horz" lIns="67950" tIns="34250" rIns="67950" bIns="3425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FFFFFF"/>
              </a:buClr>
              <a:buSzPct val="25000"/>
              <a:buFont typeface="Arial"/>
              <a:buNone/>
            </a:pPr>
            <a:r>
              <a:rPr lang="en-US" sz="3600" b="1" dirty="0" smtClean="0">
                <a:solidFill>
                  <a:srgbClr val="FFFFFF"/>
                </a:solidFill>
                <a:latin typeface="Calibri"/>
                <a:ea typeface="Calibri"/>
                <a:cs typeface="Calibri"/>
                <a:sym typeface="Calibri"/>
              </a:rPr>
              <a:t>ELLs have a 50% pass rate in reading due to a lack of parental involvement</a:t>
            </a:r>
            <a:endParaRPr lang="en-US" sz="3600" b="1" dirty="0">
              <a:solidFill>
                <a:srgbClr val="FFFFFF"/>
              </a:solidFill>
              <a:latin typeface="Calibri"/>
              <a:ea typeface="Calibri"/>
              <a:cs typeface="Calibri"/>
              <a:sym typeface="Calibri"/>
            </a:endParaRPr>
          </a:p>
        </p:txBody>
      </p:sp>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14815727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2052" name="Shape 2052"/>
          <p:cNvSpPr txBox="1"/>
          <p:nvPr/>
        </p:nvSpPr>
        <p:spPr>
          <a:xfrm>
            <a:off x="4589253" y="1600201"/>
            <a:ext cx="4554747" cy="5129609"/>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125000"/>
              <a:buFont typeface="Arial"/>
              <a:buChar char="•"/>
            </a:pPr>
            <a:r>
              <a:rPr lang="en-US" sz="2800" b="0" i="0" u="none" strike="noStrike" cap="none">
                <a:solidFill>
                  <a:srgbClr val="000000"/>
                </a:solidFill>
                <a:latin typeface="Calibri"/>
                <a:ea typeface="Calibri"/>
                <a:cs typeface="Calibri"/>
                <a:sym typeface="Calibri"/>
              </a:rPr>
              <a:t>Substantiated by data?</a:t>
            </a:r>
          </a:p>
          <a:p>
            <a:pPr marL="285750" marR="0" lvl="0" indent="-285750" algn="l" rtl="0">
              <a:lnSpc>
                <a:spcPct val="100000"/>
              </a:lnSpc>
              <a:spcBef>
                <a:spcPts val="0"/>
              </a:spcBef>
              <a:spcAft>
                <a:spcPts val="0"/>
              </a:spcAft>
              <a:buClr>
                <a:srgbClr val="000000"/>
              </a:buClr>
              <a:buSzPct val="125000"/>
              <a:buFont typeface="Arial"/>
              <a:buChar char="•"/>
            </a:pPr>
            <a:r>
              <a:rPr lang="en-US" sz="2800" b="0" i="0" u="none" strike="noStrike" cap="none">
                <a:solidFill>
                  <a:srgbClr val="000000"/>
                </a:solidFill>
                <a:latin typeface="Calibri"/>
                <a:ea typeface="Calibri"/>
                <a:cs typeface="Calibri"/>
                <a:sym typeface="Calibri"/>
              </a:rPr>
              <a:t>Written objectively?</a:t>
            </a:r>
          </a:p>
          <a:p>
            <a:pPr marL="285750" marR="0" lvl="0" indent="-285750" algn="l" rtl="0">
              <a:lnSpc>
                <a:spcPct val="100000"/>
              </a:lnSpc>
              <a:spcBef>
                <a:spcPts val="0"/>
              </a:spcBef>
              <a:spcAft>
                <a:spcPts val="0"/>
              </a:spcAft>
              <a:buClr>
                <a:srgbClr val="000000"/>
              </a:buClr>
              <a:buSzPct val="125000"/>
              <a:buFont typeface="Arial"/>
              <a:buChar char="•"/>
            </a:pPr>
            <a:r>
              <a:rPr lang="en-US" sz="2800" b="0" i="0" u="none" strike="noStrike" cap="none">
                <a:solidFill>
                  <a:srgbClr val="000000"/>
                </a:solidFill>
                <a:latin typeface="Calibri"/>
                <a:ea typeface="Calibri"/>
                <a:cs typeface="Calibri"/>
                <a:sym typeface="Calibri"/>
              </a:rPr>
              <a:t>Uses concise language?</a:t>
            </a:r>
          </a:p>
          <a:p>
            <a:pPr marL="285750" marR="0" lvl="0" indent="-285750" algn="l" rtl="0">
              <a:lnSpc>
                <a:spcPct val="100000"/>
              </a:lnSpc>
              <a:spcBef>
                <a:spcPts val="0"/>
              </a:spcBef>
              <a:spcAft>
                <a:spcPts val="0"/>
              </a:spcAft>
              <a:buClr>
                <a:srgbClr val="000000"/>
              </a:buClr>
              <a:buSzPct val="125000"/>
              <a:buFont typeface="Arial"/>
              <a:buChar char="•"/>
            </a:pPr>
            <a:r>
              <a:rPr lang="en-US" sz="2800" b="0" i="0" u="none" strike="noStrike" cap="none">
                <a:solidFill>
                  <a:srgbClr val="000000"/>
                </a:solidFill>
                <a:latin typeface="Calibri"/>
                <a:ea typeface="Calibri"/>
                <a:cs typeface="Calibri"/>
                <a:sym typeface="Calibri"/>
              </a:rPr>
              <a:t>Includes specific details   </a:t>
            </a:r>
            <a:r>
              <a:rPr lang="en-US" sz="2000" b="0" i="0" u="none" strike="noStrike" cap="none">
                <a:solidFill>
                  <a:srgbClr val="000000"/>
                </a:solidFill>
                <a:latin typeface="Calibri"/>
                <a:ea typeface="Calibri"/>
                <a:cs typeface="Calibri"/>
                <a:sym typeface="Calibri"/>
              </a:rPr>
              <a:t>(i.e., who, what, when, where)</a:t>
            </a:r>
          </a:p>
          <a:p>
            <a:pPr marL="285750" marR="0" lvl="0" indent="-285750" algn="l" rtl="0">
              <a:lnSpc>
                <a:spcPct val="100000"/>
              </a:lnSpc>
              <a:spcBef>
                <a:spcPts val="0"/>
              </a:spcBef>
              <a:spcAft>
                <a:spcPts val="0"/>
              </a:spcAft>
              <a:buClr>
                <a:srgbClr val="000000"/>
              </a:buClr>
              <a:buSzPct val="125000"/>
              <a:buFont typeface="Arial"/>
              <a:buChar char="•"/>
            </a:pPr>
            <a:r>
              <a:rPr lang="en-US" sz="2800" b="0" i="0" u="none" strike="noStrike" cap="none">
                <a:solidFill>
                  <a:srgbClr val="000000"/>
                </a:solidFill>
                <a:latin typeface="Calibri"/>
                <a:ea typeface="Calibri"/>
                <a:cs typeface="Calibri"/>
                <a:sym typeface="Calibri"/>
              </a:rPr>
              <a:t>Focuses on a single issue?</a:t>
            </a:r>
          </a:p>
          <a:p>
            <a:pPr marL="285750" marR="0" lvl="0" indent="-285750" algn="l" rtl="0">
              <a:lnSpc>
                <a:spcPct val="100000"/>
              </a:lnSpc>
              <a:spcBef>
                <a:spcPts val="0"/>
              </a:spcBef>
              <a:spcAft>
                <a:spcPts val="0"/>
              </a:spcAft>
              <a:buClr>
                <a:srgbClr val="000000"/>
              </a:buClr>
              <a:buSzPct val="125000"/>
              <a:buFont typeface="Arial"/>
              <a:buChar char="•"/>
            </a:pPr>
            <a:r>
              <a:rPr lang="en-US" sz="2800" b="0" i="0" u="none" strike="noStrike" cap="none">
                <a:solidFill>
                  <a:srgbClr val="000000"/>
                </a:solidFill>
                <a:latin typeface="Calibri"/>
                <a:ea typeface="Calibri"/>
                <a:cs typeface="Calibri"/>
                <a:sym typeface="Calibri"/>
              </a:rPr>
              <a:t>Relevant to our campus?</a:t>
            </a:r>
          </a:p>
          <a:p>
            <a:pPr marL="285750" marR="0" lvl="0" indent="-285750" algn="l" rtl="0">
              <a:lnSpc>
                <a:spcPct val="100000"/>
              </a:lnSpc>
              <a:spcBef>
                <a:spcPts val="0"/>
              </a:spcBef>
              <a:spcAft>
                <a:spcPts val="0"/>
              </a:spcAft>
              <a:buClr>
                <a:srgbClr val="000000"/>
              </a:buClr>
              <a:buSzPct val="125000"/>
              <a:buFont typeface="Arial"/>
              <a:buChar char="•"/>
            </a:pPr>
            <a:r>
              <a:rPr lang="en-US" sz="2800" b="0" i="0" u="none" strike="noStrike" cap="none">
                <a:solidFill>
                  <a:srgbClr val="000000"/>
                </a:solidFill>
                <a:latin typeface="Calibri"/>
                <a:ea typeface="Calibri"/>
                <a:cs typeface="Calibri"/>
                <a:sym typeface="Calibri"/>
              </a:rPr>
              <a:t>Avoids assigning causation or including solutions.</a:t>
            </a:r>
          </a:p>
        </p:txBody>
      </p:sp>
      <p:cxnSp>
        <p:nvCxnSpPr>
          <p:cNvPr id="2053" name="Shape 2053"/>
          <p:cNvCxnSpPr/>
          <p:nvPr/>
        </p:nvCxnSpPr>
        <p:spPr>
          <a:xfrm>
            <a:off x="4868294" y="1905248"/>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cxnSp>
        <p:nvCxnSpPr>
          <p:cNvPr id="2054" name="Shape 2054"/>
          <p:cNvCxnSpPr/>
          <p:nvPr/>
        </p:nvCxnSpPr>
        <p:spPr>
          <a:xfrm>
            <a:off x="4879554" y="2333472"/>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sp>
        <p:nvSpPr>
          <p:cNvPr id="2055" name="Shape 2055"/>
          <p:cNvSpPr/>
          <p:nvPr/>
        </p:nvSpPr>
        <p:spPr>
          <a:xfrm>
            <a:off x="4868294" y="2456151"/>
            <a:ext cx="4275705" cy="535873"/>
          </a:xfrm>
          <a:prstGeom prst="ellipse">
            <a:avLst/>
          </a:prstGeom>
          <a:noFill/>
          <a:ln w="3810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056" name="Shape 2056"/>
          <p:cNvSpPr/>
          <p:nvPr/>
        </p:nvSpPr>
        <p:spPr>
          <a:xfrm>
            <a:off x="4868292" y="2993744"/>
            <a:ext cx="4275705" cy="721500"/>
          </a:xfrm>
          <a:prstGeom prst="ellipse">
            <a:avLst/>
          </a:prstGeom>
          <a:noFill/>
          <a:ln w="3810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057" name="Shape 2057"/>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dirty="0">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cxnSp>
        <p:nvCxnSpPr>
          <p:cNvPr id="2058" name="Shape 2058"/>
          <p:cNvCxnSpPr/>
          <p:nvPr/>
        </p:nvCxnSpPr>
        <p:spPr>
          <a:xfrm>
            <a:off x="4868292" y="3923510"/>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sp>
        <p:nvSpPr>
          <p:cNvPr id="2059" name="Shape 2059"/>
          <p:cNvSpPr/>
          <p:nvPr/>
        </p:nvSpPr>
        <p:spPr>
          <a:xfrm>
            <a:off x="4868289" y="4092498"/>
            <a:ext cx="4275705" cy="535873"/>
          </a:xfrm>
          <a:prstGeom prst="ellipse">
            <a:avLst/>
          </a:prstGeom>
          <a:noFill/>
          <a:ln w="3810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2060" name="Shape 2060"/>
          <p:cNvCxnSpPr/>
          <p:nvPr/>
        </p:nvCxnSpPr>
        <p:spPr>
          <a:xfrm>
            <a:off x="4868289" y="4778321"/>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cxnSp>
        <p:nvCxnSpPr>
          <p:cNvPr id="2061" name="Shape 2061"/>
          <p:cNvCxnSpPr/>
          <p:nvPr/>
        </p:nvCxnSpPr>
        <p:spPr>
          <a:xfrm>
            <a:off x="4868289" y="5200769"/>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sp>
        <p:nvSpPr>
          <p:cNvPr id="14" name="Shape 1988"/>
          <p:cNvSpPr txBox="1">
            <a:spLocks/>
          </p:cNvSpPr>
          <p:nvPr/>
        </p:nvSpPr>
        <p:spPr>
          <a:xfrm>
            <a:off x="662088" y="1600202"/>
            <a:ext cx="3805557" cy="3992928"/>
          </a:xfrm>
          <a:prstGeom prst="rect">
            <a:avLst/>
          </a:prstGeom>
          <a:solidFill>
            <a:schemeClr val="dk1"/>
          </a:solidFill>
          <a:ln>
            <a:noFill/>
          </a:ln>
        </p:spPr>
        <p:txBody>
          <a:bodyPr vert="horz" lIns="67950" tIns="34250" rIns="67950" bIns="3425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FFFFFF"/>
              </a:buClr>
              <a:buSzPct val="25000"/>
              <a:buFont typeface="Arial"/>
              <a:buNone/>
            </a:pPr>
            <a:r>
              <a:rPr lang="en-US" sz="3600" b="1" dirty="0" smtClean="0">
                <a:solidFill>
                  <a:srgbClr val="FFFFFF"/>
                </a:solidFill>
                <a:latin typeface="Calibri"/>
                <a:ea typeface="Calibri"/>
                <a:cs typeface="Calibri"/>
                <a:sym typeface="Calibri"/>
              </a:rPr>
              <a:t>ELLs have a 50% pass rate in reading due to a lack of parental involvement</a:t>
            </a:r>
            <a:endParaRPr lang="en-US" sz="3600" b="1" dirty="0">
              <a:solidFill>
                <a:srgbClr val="FFFFFF"/>
              </a:solidFill>
              <a:latin typeface="Calibri"/>
              <a:ea typeface="Calibri"/>
              <a:cs typeface="Calibri"/>
              <a:sym typeface="Calibri"/>
            </a:endParaRP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28241539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8" name="Shape 2068"/>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dirty="0">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sp>
        <p:nvSpPr>
          <p:cNvPr id="2069" name="Shape 2069"/>
          <p:cNvSpPr txBox="1"/>
          <p:nvPr/>
        </p:nvSpPr>
        <p:spPr>
          <a:xfrm>
            <a:off x="4589253" y="2690217"/>
            <a:ext cx="4554747" cy="160043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600" b="1" i="0" u="none" strike="noStrike" cap="none">
                <a:solidFill>
                  <a:srgbClr val="17365D"/>
                </a:solidFill>
                <a:latin typeface="Calibri"/>
                <a:ea typeface="Calibri"/>
                <a:cs typeface="Calibri"/>
                <a:sym typeface="Calibri"/>
              </a:rPr>
              <a:t>ELLs have a 50% pass rate in reading</a:t>
            </a:r>
          </a:p>
        </p:txBody>
      </p:sp>
      <p:sp>
        <p:nvSpPr>
          <p:cNvPr id="2070" name="Shape 2070"/>
          <p:cNvSpPr/>
          <p:nvPr/>
        </p:nvSpPr>
        <p:spPr>
          <a:xfrm>
            <a:off x="2537972" y="5453109"/>
            <a:ext cx="4550434" cy="1435525"/>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REVISED PROBLEM STATEMENT</a:t>
            </a:r>
          </a:p>
        </p:txBody>
      </p:sp>
      <p:sp>
        <p:nvSpPr>
          <p:cNvPr id="7" name="Shape 1988"/>
          <p:cNvSpPr txBox="1">
            <a:spLocks/>
          </p:cNvSpPr>
          <p:nvPr/>
        </p:nvSpPr>
        <p:spPr>
          <a:xfrm>
            <a:off x="662088" y="1600202"/>
            <a:ext cx="3805557" cy="3992928"/>
          </a:xfrm>
          <a:prstGeom prst="rect">
            <a:avLst/>
          </a:prstGeom>
          <a:solidFill>
            <a:schemeClr val="dk1"/>
          </a:solidFill>
          <a:ln>
            <a:noFill/>
          </a:ln>
        </p:spPr>
        <p:txBody>
          <a:bodyPr vert="horz" lIns="67950" tIns="34250" rIns="67950" bIns="3425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FFFFFF"/>
              </a:buClr>
              <a:buSzPct val="25000"/>
              <a:buFont typeface="Arial"/>
              <a:buNone/>
            </a:pPr>
            <a:r>
              <a:rPr lang="en-US" sz="3600" b="1" dirty="0" smtClean="0">
                <a:solidFill>
                  <a:srgbClr val="FFFFFF"/>
                </a:solidFill>
                <a:latin typeface="Calibri"/>
                <a:ea typeface="Calibri"/>
                <a:cs typeface="Calibri"/>
                <a:sym typeface="Calibri"/>
              </a:rPr>
              <a:t>ELLs have a 50% pass rate in reading due to a lack of parental involvement</a:t>
            </a:r>
            <a:endParaRPr lang="en-US" sz="3600" b="1" dirty="0">
              <a:solidFill>
                <a:srgbClr val="FFFFFF"/>
              </a:solidFill>
              <a:latin typeface="Calibri"/>
              <a:ea typeface="Calibri"/>
              <a:cs typeface="Calibri"/>
              <a:sym typeface="Calibri"/>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6360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pic>
        <p:nvPicPr>
          <p:cNvPr id="2935" name="Shape 2935"/>
          <p:cNvPicPr preferRelativeResize="0"/>
          <p:nvPr/>
        </p:nvPicPr>
        <p:blipFill rotWithShape="1">
          <a:blip r:embed="rId3">
            <a:alphaModFix/>
          </a:blip>
          <a:srcRect/>
          <a:stretch/>
        </p:blipFill>
        <p:spPr>
          <a:xfrm>
            <a:off x="0" y="-1990"/>
            <a:ext cx="9144000" cy="6924160"/>
          </a:xfrm>
          <a:prstGeom prst="rect">
            <a:avLst/>
          </a:prstGeom>
          <a:noFill/>
          <a:ln>
            <a:noFill/>
          </a:ln>
        </p:spPr>
      </p:pic>
      <p:sp>
        <p:nvSpPr>
          <p:cNvPr id="2936" name="Shape 2936"/>
          <p:cNvSpPr txBox="1"/>
          <p:nvPr/>
        </p:nvSpPr>
        <p:spPr>
          <a:xfrm>
            <a:off x="221654" y="3516835"/>
            <a:ext cx="8700692" cy="2268614"/>
          </a:xfrm>
          <a:prstGeom prst="rect">
            <a:avLst/>
          </a:prstGeom>
          <a:noFill/>
          <a:ln>
            <a:noFill/>
          </a:ln>
        </p:spPr>
        <p:txBody>
          <a:bodyPr lIns="90450" tIns="45200" rIns="90450" bIns="452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8000" b="1" i="0" u="none" strike="noStrik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a:ea typeface="Calibri"/>
                <a:cs typeface="Calibri"/>
                <a:sym typeface="Calibri"/>
              </a:rPr>
              <a:t>PRACTICE</a:t>
            </a:r>
          </a:p>
          <a:p>
            <a:pPr marL="0" marR="0" lvl="0" indent="0" algn="l" rtl="0">
              <a:lnSpc>
                <a:spcPct val="100000"/>
              </a:lnSpc>
              <a:spcBef>
                <a:spcPts val="0"/>
              </a:spcBef>
              <a:spcAft>
                <a:spcPts val="0"/>
              </a:spcAft>
              <a:buClr>
                <a:schemeClr val="lt1"/>
              </a:buClr>
              <a:buSzPct val="25000"/>
              <a:buFont typeface="Calibri"/>
              <a:buNone/>
            </a:pP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a:ea typeface="Calibri"/>
                <a:cs typeface="Calibri"/>
                <a:sym typeface="Calibri"/>
              </a:rPr>
              <a:t>5 minutes to develop a problem statement based on your data</a:t>
            </a:r>
            <a:endParaRPr lang="en-US" sz="5400" b="1" i="0" u="none" strike="noStrik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a:ea typeface="Calibri"/>
              <a:cs typeface="Calibri"/>
              <a:sym typeface="Calibri"/>
            </a:endParaRPr>
          </a:p>
        </p:txBody>
      </p:sp>
    </p:spTree>
    <p:extLst>
      <p:ext uri="{BB962C8B-B14F-4D97-AF65-F5344CB8AC3E}">
        <p14:creationId xmlns:p14="http://schemas.microsoft.com/office/powerpoint/2010/main" val="1700900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graphicFrame>
        <p:nvGraphicFramePr>
          <p:cNvPr id="1981" name="Shape 1981"/>
          <p:cNvGraphicFramePr/>
          <p:nvPr>
            <p:extLst>
              <p:ext uri="{D42A27DB-BD31-4B8C-83A1-F6EECF244321}">
                <p14:modId xmlns:p14="http://schemas.microsoft.com/office/powerpoint/2010/main" val="4066004401"/>
              </p:ext>
            </p:extLst>
          </p:nvPr>
        </p:nvGraphicFramePr>
        <p:xfrm>
          <a:off x="797187" y="1332706"/>
          <a:ext cx="7512469" cy="4553287"/>
        </p:xfrm>
        <a:graphic>
          <a:graphicData uri="http://schemas.openxmlformats.org/drawingml/2006/table">
            <a:tbl>
              <a:tblPr>
                <a:noFill/>
              </a:tblPr>
              <a:tblGrid>
                <a:gridCol w="5777806"/>
                <a:gridCol w="1734663"/>
              </a:tblGrid>
              <a:tr h="531670">
                <a:tc>
                  <a:txBody>
                    <a:bodyPr/>
                    <a:lstStyle/>
                    <a:p>
                      <a:pPr marL="0" marR="0" lvl="0" indent="0" algn="l" rtl="0">
                        <a:lnSpc>
                          <a:spcPct val="100000"/>
                        </a:lnSpc>
                        <a:spcBef>
                          <a:spcPts val="0"/>
                        </a:spcBef>
                        <a:spcAft>
                          <a:spcPts val="0"/>
                        </a:spcAft>
                        <a:buClr>
                          <a:srgbClr val="000000"/>
                        </a:buClr>
                        <a:buSzPct val="25000"/>
                        <a:buFont typeface="Calibri"/>
                        <a:buNone/>
                      </a:pPr>
                      <a:r>
                        <a:rPr lang="en-US" sz="2400" b="1" u="none" strike="noStrike" cap="none">
                          <a:latin typeface="Calibri"/>
                          <a:ea typeface="Calibri"/>
                          <a:cs typeface="Calibri"/>
                          <a:sym typeface="Calibri"/>
                        </a:rPr>
                        <a:t>Criteria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AEEF3"/>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400" b="1" u="none" strike="noStrike" cap="none">
                          <a:latin typeface="Calibri"/>
                          <a:ea typeface="Calibri"/>
                          <a:cs typeface="Calibri"/>
                          <a:sym typeface="Calibri"/>
                        </a:rPr>
                        <a:t>Y/N</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AEEF3"/>
                    </a:solidFill>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Substantiated by facts/data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Written objectively</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Uses </a:t>
                      </a:r>
                      <a:r>
                        <a:rPr lang="en-US" sz="2400" u="none" strike="noStrike" cap="none" dirty="0">
                          <a:latin typeface="Calibri"/>
                          <a:ea typeface="Calibri"/>
                          <a:cs typeface="Calibri"/>
                          <a:sym typeface="Calibri"/>
                        </a:rPr>
                        <a:t>concise language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3666">
                <a:tc>
                  <a:txBody>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Calibri"/>
                          <a:ea typeface="Calibri"/>
                          <a:cs typeface="Calibri"/>
                          <a:sym typeface="Calibri"/>
                        </a:rPr>
                        <a:t>Includes </a:t>
                      </a:r>
                      <a:r>
                        <a:rPr lang="en-US" sz="2400" b="0" i="0" u="none" strike="noStrike" cap="none" dirty="0">
                          <a:solidFill>
                            <a:srgbClr val="000000"/>
                          </a:solidFill>
                          <a:latin typeface="Calibri"/>
                          <a:ea typeface="Calibri"/>
                          <a:cs typeface="Calibri"/>
                          <a:sym typeface="Calibri"/>
                        </a:rPr>
                        <a:t>specific details (who, what, when, where)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26889">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Focuses </a:t>
                      </a:r>
                      <a:r>
                        <a:rPr lang="en-US" sz="2400" u="none" strike="noStrike" cap="none" dirty="0">
                          <a:latin typeface="Calibri"/>
                          <a:ea typeface="Calibri"/>
                          <a:cs typeface="Calibri"/>
                          <a:sym typeface="Calibri"/>
                        </a:rPr>
                        <a:t>on a single, </a:t>
                      </a:r>
                      <a:r>
                        <a:rPr lang="en-US" sz="2400" u="none" strike="noStrike" cap="none" dirty="0" smtClean="0">
                          <a:latin typeface="Calibri"/>
                          <a:ea typeface="Calibri"/>
                          <a:cs typeface="Calibri"/>
                          <a:sym typeface="Calibri"/>
                        </a:rPr>
                        <a:t>manageable </a:t>
                      </a:r>
                      <a:r>
                        <a:rPr lang="en-US" sz="2400" u="none" strike="noStrike" cap="none" dirty="0">
                          <a:latin typeface="Calibri"/>
                          <a:ea typeface="Calibri"/>
                          <a:cs typeface="Calibri"/>
                          <a:sym typeface="Calibri"/>
                        </a:rPr>
                        <a:t>issue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Has </a:t>
                      </a:r>
                      <a:r>
                        <a:rPr lang="en-US" sz="2400" u="none" strike="noStrike" cap="none" dirty="0">
                          <a:latin typeface="Calibri"/>
                          <a:ea typeface="Calibri"/>
                          <a:cs typeface="Calibri"/>
                          <a:sym typeface="Calibri"/>
                        </a:rPr>
                        <a:t>relevance to our campus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8008">
                <a:tc>
                  <a:txBody>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Calibri"/>
                          <a:ea typeface="Calibri"/>
                          <a:cs typeface="Calibri"/>
                          <a:sym typeface="Calibri"/>
                        </a:rPr>
                        <a:t>Avoids </a:t>
                      </a:r>
                      <a:r>
                        <a:rPr lang="en-US" sz="2400" b="0" i="0" u="none" strike="noStrike" cap="none" dirty="0">
                          <a:solidFill>
                            <a:srgbClr val="000000"/>
                          </a:solidFill>
                          <a:latin typeface="Calibri"/>
                          <a:ea typeface="Calibri"/>
                          <a:cs typeface="Calibri"/>
                          <a:sym typeface="Calibri"/>
                        </a:rPr>
                        <a:t>causation or assigning solutions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982" name="Shape 1982"/>
          <p:cNvSpPr txBox="1"/>
          <p:nvPr/>
        </p:nvSpPr>
        <p:spPr>
          <a:xfrm>
            <a:off x="221653" y="410399"/>
            <a:ext cx="8700692" cy="922307"/>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dirty="0" smtClean="0">
                <a:solidFill>
                  <a:srgbClr val="C00000"/>
                </a:solidFill>
                <a:latin typeface="Calibri"/>
                <a:ea typeface="Calibri"/>
                <a:cs typeface="Calibri"/>
                <a:sym typeface="Calibri"/>
              </a:rPr>
              <a:t>A w</a:t>
            </a:r>
            <a:r>
              <a:rPr lang="en-US" sz="4000" b="1" i="0" u="none" strike="noStrike" cap="none" dirty="0" smtClean="0">
                <a:solidFill>
                  <a:srgbClr val="C00000"/>
                </a:solidFill>
                <a:latin typeface="Calibri"/>
                <a:ea typeface="Calibri"/>
                <a:cs typeface="Calibri"/>
                <a:sym typeface="Calibri"/>
              </a:rPr>
              <a:t>ell </a:t>
            </a:r>
            <a:r>
              <a:rPr lang="en-US" sz="4000" b="1" i="0" u="none" strike="noStrike" cap="none" dirty="0">
                <a:solidFill>
                  <a:srgbClr val="C00000"/>
                </a:solidFill>
                <a:latin typeface="Calibri"/>
                <a:ea typeface="Calibri"/>
                <a:cs typeface="Calibri"/>
                <a:sym typeface="Calibri"/>
              </a:rPr>
              <a:t>written problem statements </a:t>
            </a:r>
            <a:r>
              <a:rPr lang="en-US" sz="4000" b="1" i="0" u="none" strike="noStrike" cap="none" dirty="0" smtClean="0">
                <a:solidFill>
                  <a:srgbClr val="C00000"/>
                </a:solidFill>
                <a:latin typeface="Calibri"/>
                <a:ea typeface="Calibri"/>
                <a:cs typeface="Calibri"/>
                <a:sym typeface="Calibri"/>
              </a:rPr>
              <a:t>is…</a:t>
            </a:r>
            <a:endParaRPr lang="en-US" sz="4000" b="1" i="0" u="none" strike="noStrike" cap="none" dirty="0">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16998806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pic>
        <p:nvPicPr>
          <p:cNvPr id="2171" name="Shape 2171"/>
          <p:cNvPicPr preferRelativeResize="0"/>
          <p:nvPr/>
        </p:nvPicPr>
        <p:blipFill rotWithShape="1">
          <a:blip r:embed="rId3">
            <a:alphaModFix/>
          </a:blip>
          <a:srcRect/>
          <a:stretch/>
        </p:blipFill>
        <p:spPr>
          <a:xfrm>
            <a:off x="0" y="10694"/>
            <a:ext cx="9144000" cy="6857999"/>
          </a:xfrm>
          <a:prstGeom prst="rect">
            <a:avLst/>
          </a:prstGeom>
          <a:noFill/>
          <a:ln>
            <a:noFill/>
          </a:ln>
        </p:spPr>
      </p:pic>
      <p:sp>
        <p:nvSpPr>
          <p:cNvPr id="2172" name="Shape 2172"/>
          <p:cNvSpPr txBox="1"/>
          <p:nvPr/>
        </p:nvSpPr>
        <p:spPr>
          <a:xfrm>
            <a:off x="310328" y="5302211"/>
            <a:ext cx="8700600" cy="1300500"/>
          </a:xfrm>
          <a:prstGeom prst="rect">
            <a:avLst/>
          </a:prstGeom>
          <a:noFill/>
          <a:ln>
            <a:noFill/>
          </a:ln>
        </p:spPr>
        <p:txBody>
          <a:bodyPr lIns="90450" tIns="45200" rIns="90450" bIns="452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800" b="1" i="0" u="none" strike="noStrike" cap="none">
                <a:solidFill>
                  <a:srgbClr val="00B050"/>
                </a:solidFill>
                <a:latin typeface="Calibri"/>
                <a:ea typeface="Calibri"/>
                <a:cs typeface="Calibri"/>
                <a:sym typeface="Calibri"/>
              </a:rPr>
              <a:t>NEEDS ASSESSMENT</a:t>
            </a:r>
          </a:p>
          <a:p>
            <a:pPr marL="0" marR="0" lvl="0" indent="0" algn="r"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grpSp>
        <p:nvGrpSpPr>
          <p:cNvPr id="2173" name="Shape 2173"/>
          <p:cNvGrpSpPr/>
          <p:nvPr/>
        </p:nvGrpSpPr>
        <p:grpSpPr>
          <a:xfrm>
            <a:off x="524762" y="1155943"/>
            <a:ext cx="3446006" cy="3130281"/>
            <a:chOff x="2680639" y="204139"/>
            <a:chExt cx="3173118" cy="3173118"/>
          </a:xfrm>
        </p:grpSpPr>
        <p:sp>
          <p:nvSpPr>
            <p:cNvPr id="2174" name="Shape 2174"/>
            <p:cNvSpPr/>
            <p:nvPr/>
          </p:nvSpPr>
          <p:spPr>
            <a:xfrm>
              <a:off x="2680639"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5" name="Shape 2175"/>
            <p:cNvSpPr txBox="1"/>
            <p:nvPr/>
          </p:nvSpPr>
          <p:spPr>
            <a:xfrm>
              <a:off x="3134841" y="658341"/>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Data Analysis</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WHAT</a:t>
              </a:r>
            </a:p>
          </p:txBody>
        </p:sp>
        <p:sp>
          <p:nvSpPr>
            <p:cNvPr id="2176" name="Shape 2176"/>
            <p:cNvSpPr/>
            <p:nvPr/>
          </p:nvSpPr>
          <p:spPr>
            <a:xfrm rot="5400000">
              <a:off x="4303057"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7" name="Shape 2177"/>
            <p:cNvSpPr txBox="1"/>
            <p:nvPr/>
          </p:nvSpPr>
          <p:spPr>
            <a:xfrm>
              <a:off x="4303014" y="658341"/>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Needs Assessment</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WHY</a:t>
              </a:r>
            </a:p>
          </p:txBody>
        </p:sp>
        <p:sp>
          <p:nvSpPr>
            <p:cNvPr id="2178" name="Shape 2178"/>
            <p:cNvSpPr/>
            <p:nvPr/>
          </p:nvSpPr>
          <p:spPr>
            <a:xfrm rot="10800000">
              <a:off x="4303057"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9" name="Shape 2179"/>
            <p:cNvSpPr txBox="1"/>
            <p:nvPr/>
          </p:nvSpPr>
          <p:spPr>
            <a:xfrm>
              <a:off x="4303014" y="1826514"/>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Improvement Plan</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HOW</a:t>
              </a:r>
            </a:p>
          </p:txBody>
        </p:sp>
        <p:sp>
          <p:nvSpPr>
            <p:cNvPr id="2180" name="Shape 2180"/>
            <p:cNvSpPr/>
            <p:nvPr/>
          </p:nvSpPr>
          <p:spPr>
            <a:xfrm rot="-5400000">
              <a:off x="2680639"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81" name="Shape 2181"/>
            <p:cNvSpPr txBox="1"/>
            <p:nvPr/>
          </p:nvSpPr>
          <p:spPr>
            <a:xfrm>
              <a:off x="3134841" y="1826514"/>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Implement &amp; Monitor</a:t>
              </a:r>
            </a:p>
          </p:txBody>
        </p:sp>
      </p:grpSp>
    </p:spTree>
    <p:extLst>
      <p:ext uri="{BB962C8B-B14F-4D97-AF65-F5344CB8AC3E}">
        <p14:creationId xmlns:p14="http://schemas.microsoft.com/office/powerpoint/2010/main" val="126843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34145" cy="1600200"/>
          </a:xfrm>
        </p:spPr>
        <p:txBody>
          <a:bodyPr>
            <a:normAutofit fontScale="90000"/>
          </a:bodyPr>
          <a:lstStyle/>
          <a:p>
            <a:r>
              <a:rPr lang="en-US" dirty="0" smtClean="0"/>
              <a:t>Steps for Needs Assessment</a:t>
            </a:r>
            <a:endParaRPr lang="en-US" dirty="0"/>
          </a:p>
        </p:txBody>
      </p:sp>
      <p:graphicFrame>
        <p:nvGraphicFramePr>
          <p:cNvPr id="3" name="Diagram 2"/>
          <p:cNvGraphicFramePr/>
          <p:nvPr>
            <p:extLst>
              <p:ext uri="{D42A27DB-BD31-4B8C-83A1-F6EECF244321}">
                <p14:modId xmlns:p14="http://schemas.microsoft.com/office/powerpoint/2010/main" val="1130074452"/>
              </p:ext>
            </p:extLst>
          </p:nvPr>
        </p:nvGraphicFramePr>
        <p:xfrm>
          <a:off x="1524000" y="7620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106487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grpSp>
        <p:nvGrpSpPr>
          <p:cNvPr id="1753" name="Shape 1753"/>
          <p:cNvGrpSpPr/>
          <p:nvPr/>
        </p:nvGrpSpPr>
        <p:grpSpPr>
          <a:xfrm>
            <a:off x="3338742" y="2299767"/>
            <a:ext cx="3038092" cy="3038093"/>
            <a:chOff x="2043301" y="195452"/>
            <a:chExt cx="3038092" cy="3038093"/>
          </a:xfrm>
        </p:grpSpPr>
        <p:sp>
          <p:nvSpPr>
            <p:cNvPr id="1754" name="Shape 1754"/>
            <p:cNvSpPr/>
            <p:nvPr/>
          </p:nvSpPr>
          <p:spPr>
            <a:xfrm>
              <a:off x="2043301"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5" name="Shape 1755"/>
            <p:cNvSpPr txBox="1"/>
            <p:nvPr/>
          </p:nvSpPr>
          <p:spPr>
            <a:xfrm>
              <a:off x="2478176" y="630327"/>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Data Analysis</a:t>
              </a:r>
            </a:p>
          </p:txBody>
        </p:sp>
        <p:sp>
          <p:nvSpPr>
            <p:cNvPr id="1756" name="Shape 1756"/>
            <p:cNvSpPr/>
            <p:nvPr/>
          </p:nvSpPr>
          <p:spPr>
            <a:xfrm rot="5400000">
              <a:off x="3596695"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7" name="Shape 1757"/>
            <p:cNvSpPr txBox="1"/>
            <p:nvPr/>
          </p:nvSpPr>
          <p:spPr>
            <a:xfrm>
              <a:off x="3596638" y="630327"/>
              <a:ext cx="1190443"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dirty="0">
                  <a:solidFill>
                    <a:schemeClr val="lt1"/>
                  </a:solidFill>
                  <a:latin typeface="Questrial"/>
                  <a:ea typeface="Questrial"/>
                  <a:cs typeface="Questrial"/>
                  <a:sym typeface="Questrial"/>
                </a:rPr>
                <a:t>Needs Assessment</a:t>
              </a:r>
            </a:p>
          </p:txBody>
        </p:sp>
        <p:sp>
          <p:nvSpPr>
            <p:cNvPr id="1758" name="Shape 1758"/>
            <p:cNvSpPr/>
            <p:nvPr/>
          </p:nvSpPr>
          <p:spPr>
            <a:xfrm rot="10800000">
              <a:off x="3596695"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5D437D"/>
                </a:gs>
                <a:gs pos="80000">
                  <a:srgbClr val="7B58A6"/>
                </a:gs>
                <a:gs pos="100000">
                  <a:srgbClr val="7C56A8"/>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9" name="Shape 1759"/>
            <p:cNvSpPr txBox="1"/>
            <p:nvPr/>
          </p:nvSpPr>
          <p:spPr>
            <a:xfrm>
              <a:off x="3596639" y="1748790"/>
              <a:ext cx="1049998" cy="1049998"/>
            </a:xfrm>
            <a:prstGeom prst="rect">
              <a:avLst/>
            </a:prstGeom>
            <a:noFill/>
            <a:ln>
              <a:noFill/>
            </a:ln>
            <a:effectLst>
              <a:outerShdw blurRad="50799" dist="38100" dir="5400000" algn="t" rotWithShape="0">
                <a:srgbClr val="000000">
                  <a:alpha val="40000"/>
                </a:srgbClr>
              </a:outerShdw>
            </a:effectLst>
          </p:spPr>
          <p:txBody>
            <a:bodyPr lIns="78225" tIns="78225" rIns="78225" bIns="78225" anchor="ctr" anchorCtr="0">
              <a:noAutofit/>
            </a:bodyPr>
            <a:lstStyle/>
            <a:p>
              <a:pPr marL="0" marR="0" lvl="0" indent="0" algn="ctr" rtl="0">
                <a:lnSpc>
                  <a:spcPct val="90000"/>
                </a:lnSpc>
                <a:spcBef>
                  <a:spcPts val="0"/>
                </a:spcBef>
                <a:spcAft>
                  <a:spcPts val="0"/>
                </a:spcAft>
                <a:buSzPct val="25000"/>
                <a:buNone/>
              </a:pPr>
              <a:r>
                <a:rPr lang="en-US" sz="1100" b="1">
                  <a:solidFill>
                    <a:schemeClr val="lt1"/>
                  </a:solidFill>
                  <a:latin typeface="Questrial"/>
                  <a:ea typeface="Questrial"/>
                  <a:cs typeface="Questrial"/>
                  <a:sym typeface="Questrial"/>
                </a:rPr>
                <a:t>Improvement Plan</a:t>
              </a:r>
            </a:p>
          </p:txBody>
        </p:sp>
        <p:sp>
          <p:nvSpPr>
            <p:cNvPr id="1760" name="Shape 1760"/>
            <p:cNvSpPr/>
            <p:nvPr/>
          </p:nvSpPr>
          <p:spPr>
            <a:xfrm rot="-5400000">
              <a:off x="2043301"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28879E"/>
                </a:gs>
                <a:gs pos="80000">
                  <a:srgbClr val="34B1D1"/>
                </a:gs>
                <a:gs pos="100000">
                  <a:srgbClr val="31B4D5"/>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1" name="Shape 1761"/>
            <p:cNvSpPr txBox="1"/>
            <p:nvPr/>
          </p:nvSpPr>
          <p:spPr>
            <a:xfrm>
              <a:off x="2478176" y="1748790"/>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Implement &amp; Monitor</a:t>
              </a:r>
            </a:p>
          </p:txBody>
        </p:sp>
        <p:sp>
          <p:nvSpPr>
            <p:cNvPr id="1762" name="Shape 1762"/>
            <p:cNvSpPr/>
            <p:nvPr/>
          </p:nvSpPr>
          <p:spPr>
            <a:xfrm>
              <a:off x="3306032" y="1405890"/>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3" name="Shape 1763"/>
            <p:cNvSpPr/>
            <p:nvPr/>
          </p:nvSpPr>
          <p:spPr>
            <a:xfrm rot="10800000">
              <a:off x="3305967" y="1577308"/>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1764" name="Shape 1764"/>
          <p:cNvSpPr txBox="1"/>
          <p:nvPr/>
        </p:nvSpPr>
        <p:spPr>
          <a:xfrm>
            <a:off x="-152400" y="857342"/>
            <a:ext cx="3048000"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Data</a:t>
            </a:r>
          </a:p>
        </p:txBody>
      </p:sp>
      <p:sp>
        <p:nvSpPr>
          <p:cNvPr id="1765" name="Shape 1765"/>
          <p:cNvSpPr txBox="1"/>
          <p:nvPr/>
        </p:nvSpPr>
        <p:spPr>
          <a:xfrm>
            <a:off x="3415525" y="874800"/>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Process</a:t>
            </a:r>
          </a:p>
        </p:txBody>
      </p:sp>
      <p:sp>
        <p:nvSpPr>
          <p:cNvPr id="1766" name="Shape 1766"/>
          <p:cNvSpPr txBox="1"/>
          <p:nvPr/>
        </p:nvSpPr>
        <p:spPr>
          <a:xfrm>
            <a:off x="6409137" y="857342"/>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Reporting</a:t>
            </a:r>
          </a:p>
        </p:txBody>
      </p:sp>
      <p:sp>
        <p:nvSpPr>
          <p:cNvPr id="1767" name="Shape 1767"/>
          <p:cNvSpPr txBox="1"/>
          <p:nvPr/>
        </p:nvSpPr>
        <p:spPr>
          <a:xfrm>
            <a:off x="152409" y="1570909"/>
            <a:ext cx="2514599" cy="13002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State</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IR or Met Standard</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Indexes &amp; Safeguards</a:t>
            </a:r>
          </a:p>
        </p:txBody>
      </p:sp>
      <p:sp>
        <p:nvSpPr>
          <p:cNvPr id="1768" name="Shape 1768"/>
          <p:cNvSpPr txBox="1"/>
          <p:nvPr/>
        </p:nvSpPr>
        <p:spPr>
          <a:xfrm>
            <a:off x="152409" y="3323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Federal  (ESEA Waiver)</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Priority and Focus</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Safeguards</a:t>
            </a:r>
          </a:p>
        </p:txBody>
      </p:sp>
      <p:sp>
        <p:nvSpPr>
          <p:cNvPr id="1769" name="Shape 1769"/>
          <p:cNvSpPr txBox="1"/>
          <p:nvPr/>
        </p:nvSpPr>
        <p:spPr>
          <a:xfrm>
            <a:off x="152409" y="4847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dirty="0">
                <a:solidFill>
                  <a:srgbClr val="FF0000"/>
                </a:solidFill>
                <a:latin typeface="Questrial"/>
                <a:ea typeface="Questrial"/>
                <a:cs typeface="Questrial"/>
                <a:sym typeface="Questrial"/>
              </a:rPr>
              <a:t>Performance-Based Monitoring (PBM) </a:t>
            </a:r>
          </a:p>
          <a:p>
            <a:pPr marL="282446" marR="0" lvl="0" indent="-282446" algn="l" rtl="0">
              <a:spcBef>
                <a:spcPts val="0"/>
              </a:spcBef>
              <a:buClr>
                <a:srgbClr val="000000"/>
              </a:buClr>
              <a:buSzPct val="100000"/>
              <a:buFont typeface="Arial"/>
              <a:buChar char="•"/>
            </a:pPr>
            <a:r>
              <a:rPr lang="en-US" sz="1600" dirty="0">
                <a:solidFill>
                  <a:schemeClr val="dk1"/>
                </a:solidFill>
                <a:latin typeface="Questrial"/>
                <a:ea typeface="Questrial"/>
                <a:cs typeface="Questrial"/>
                <a:sym typeface="Questrial"/>
              </a:rPr>
              <a:t>Districts</a:t>
            </a:r>
          </a:p>
          <a:p>
            <a:pPr marL="282446" marR="0" lvl="0" indent="-282446" algn="l" rtl="0">
              <a:spcBef>
                <a:spcPts val="0"/>
              </a:spcBef>
              <a:buClr>
                <a:srgbClr val="000000"/>
              </a:buClr>
              <a:buSzPct val="100000"/>
              <a:buFont typeface="Arial"/>
              <a:buChar char="•"/>
            </a:pPr>
            <a:r>
              <a:rPr lang="en-US" sz="1600" b="1" dirty="0">
                <a:solidFill>
                  <a:schemeClr val="dk1"/>
                </a:solidFill>
                <a:latin typeface="Questrial"/>
                <a:ea typeface="Questrial"/>
                <a:cs typeface="Questrial"/>
                <a:sym typeface="Questrial"/>
              </a:rPr>
              <a:t>PBMAS</a:t>
            </a:r>
          </a:p>
        </p:txBody>
      </p:sp>
      <p:sp>
        <p:nvSpPr>
          <p:cNvPr id="1770" name="Shape 1770"/>
          <p:cNvSpPr/>
          <p:nvPr/>
        </p:nvSpPr>
        <p:spPr>
          <a:xfrm rot="2322836">
            <a:off x="2631404" y="2562484"/>
            <a:ext cx="991952" cy="213833"/>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1" name="Shape 1771"/>
          <p:cNvSpPr/>
          <p:nvPr/>
        </p:nvSpPr>
        <p:spPr>
          <a:xfrm rot="-2477705">
            <a:off x="2609946" y="5242644"/>
            <a:ext cx="1273757" cy="204070"/>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2" name="Shape 1772"/>
          <p:cNvSpPr/>
          <p:nvPr/>
        </p:nvSpPr>
        <p:spPr>
          <a:xfrm>
            <a:off x="2740761" y="3780717"/>
            <a:ext cx="505798" cy="237598"/>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3" name="Shape 1773"/>
          <p:cNvSpPr/>
          <p:nvPr/>
        </p:nvSpPr>
        <p:spPr>
          <a:xfrm>
            <a:off x="6428844" y="3628310"/>
            <a:ext cx="963000" cy="381000"/>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4" name="Shape 1774"/>
          <p:cNvSpPr/>
          <p:nvPr/>
        </p:nvSpPr>
        <p:spPr>
          <a:xfrm rot="2322836">
            <a:off x="2661611" y="2527455"/>
            <a:ext cx="991952" cy="213833"/>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5" name="Shape 1775"/>
          <p:cNvSpPr/>
          <p:nvPr/>
        </p:nvSpPr>
        <p:spPr>
          <a:xfrm rot="-2478064">
            <a:off x="2641761" y="5213297"/>
            <a:ext cx="1193607" cy="228086"/>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6" name="Shape 1776"/>
          <p:cNvSpPr/>
          <p:nvPr/>
        </p:nvSpPr>
        <p:spPr>
          <a:xfrm>
            <a:off x="2770968" y="3745701"/>
            <a:ext cx="505798" cy="237598"/>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7" name="Shape 1777"/>
          <p:cNvSpPr/>
          <p:nvPr/>
        </p:nvSpPr>
        <p:spPr>
          <a:xfrm>
            <a:off x="7391846" y="2871109"/>
            <a:ext cx="1675509" cy="1819200"/>
          </a:xfrm>
          <a:prstGeom prst="ellipse">
            <a:avLst/>
          </a:prstGeom>
          <a:solidFill>
            <a:srgbClr val="564B3C"/>
          </a:solidFill>
          <a:ln>
            <a:noFill/>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8" name="Shape 1778"/>
          <p:cNvSpPr txBox="1"/>
          <p:nvPr/>
        </p:nvSpPr>
        <p:spPr>
          <a:xfrm>
            <a:off x="7314754" y="3064335"/>
            <a:ext cx="1752600" cy="1531198"/>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1900" b="1">
                <a:solidFill>
                  <a:srgbClr val="FFFFFF"/>
                </a:solidFill>
                <a:latin typeface="Questrial"/>
                <a:ea typeface="Questrial"/>
                <a:cs typeface="Questrial"/>
                <a:sym typeface="Questrial"/>
              </a:rPr>
              <a:t>Targeted Improvement</a:t>
            </a:r>
          </a:p>
          <a:p>
            <a:pPr marL="0" marR="0" lvl="0" indent="0" algn="ctr" rtl="0">
              <a:spcBef>
                <a:spcPts val="0"/>
              </a:spcBef>
              <a:buSzPct val="25000"/>
              <a:buNone/>
            </a:pPr>
            <a:r>
              <a:rPr lang="en-US" sz="1900" b="1">
                <a:solidFill>
                  <a:srgbClr val="FFFFFF"/>
                </a:solidFill>
                <a:latin typeface="Questrial"/>
                <a:ea typeface="Questrial"/>
                <a:cs typeface="Questrial"/>
                <a:sym typeface="Questrial"/>
              </a:rPr>
              <a:t>Plan with</a:t>
            </a:r>
          </a:p>
          <a:p>
            <a:pPr marL="0" marR="0" lvl="0" indent="0" algn="ctr" rtl="0">
              <a:spcBef>
                <a:spcPts val="0"/>
              </a:spcBef>
              <a:buSzPct val="25000"/>
              <a:buNone/>
            </a:pPr>
            <a:r>
              <a:rPr lang="en-US" sz="1900" b="1">
                <a:solidFill>
                  <a:srgbClr val="FFFFFF"/>
                </a:solidFill>
                <a:latin typeface="Questrial"/>
                <a:ea typeface="Questrial"/>
                <a:cs typeface="Questrial"/>
                <a:sym typeface="Questrial"/>
              </a:rPr>
              <a:t>Progress Reports</a:t>
            </a:r>
          </a:p>
        </p:txBody>
      </p:sp>
      <p:pic>
        <p:nvPicPr>
          <p:cNvPr id="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785657287"/>
      </p:ext>
    </p:extLst>
  </p:cSld>
  <p:clrMapOvr>
    <a:masterClrMapping/>
  </p:clrMapOvr>
  <p:transition xmlns:p14="http://schemas.microsoft.com/office/powerpoint/2010/mai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pic>
        <p:nvPicPr>
          <p:cNvPr id="2217" name="Shape 2217"/>
          <p:cNvPicPr preferRelativeResize="0"/>
          <p:nvPr/>
        </p:nvPicPr>
        <p:blipFill rotWithShape="1">
          <a:blip r:embed="rId3">
            <a:alphaModFix/>
          </a:blip>
          <a:srcRect/>
          <a:stretch/>
        </p:blipFill>
        <p:spPr>
          <a:xfrm>
            <a:off x="5464614" y="634968"/>
            <a:ext cx="3088252" cy="5174321"/>
          </a:xfrm>
          <a:prstGeom prst="rect">
            <a:avLst/>
          </a:prstGeom>
          <a:noFill/>
          <a:ln>
            <a:noFill/>
          </a:ln>
        </p:spPr>
      </p:pic>
      <p:sp>
        <p:nvSpPr>
          <p:cNvPr id="2218" name="Shape 2218"/>
          <p:cNvSpPr txBox="1"/>
          <p:nvPr/>
        </p:nvSpPr>
        <p:spPr>
          <a:xfrm>
            <a:off x="0" y="2497755"/>
            <a:ext cx="6392488" cy="1862489"/>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600" b="1" i="0" u="none" strike="noStrike" cap="none">
                <a:solidFill>
                  <a:schemeClr val="dk1"/>
                </a:solidFill>
                <a:latin typeface="Calibri"/>
                <a:ea typeface="Calibri"/>
                <a:cs typeface="Calibri"/>
                <a:sym typeface="Calibri"/>
              </a:rPr>
              <a:t>WHY?</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4251545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223"/>
        <p:cNvGrpSpPr/>
        <p:nvPr/>
      </p:nvGrpSpPr>
      <p:grpSpPr>
        <a:xfrm>
          <a:off x="0" y="0"/>
          <a:ext cx="0" cy="0"/>
          <a:chOff x="0" y="0"/>
          <a:chExt cx="0" cy="0"/>
        </a:xfrm>
      </p:grpSpPr>
      <p:sp>
        <p:nvSpPr>
          <p:cNvPr id="2224" name="Shape 2224"/>
          <p:cNvSpPr txBox="1">
            <a:spLocks noGrp="1"/>
          </p:cNvSpPr>
          <p:nvPr>
            <p:ph type="body" idx="1"/>
          </p:nvPr>
        </p:nvSpPr>
        <p:spPr>
          <a:xfrm>
            <a:off x="511631" y="1837355"/>
            <a:ext cx="3946360" cy="3686193"/>
          </a:xfrm>
          <a:prstGeom prst="rect">
            <a:avLst/>
          </a:prstGeom>
          <a:solidFill>
            <a:schemeClr val="dk1"/>
          </a:solidFill>
          <a:ln>
            <a:noFill/>
          </a:ln>
        </p:spPr>
        <p:txBody>
          <a:bodyPr lIns="67950" tIns="34250" rIns="67950" bIns="3425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600" b="1" i="0" u="none" strike="noStrike" cap="none">
                <a:solidFill>
                  <a:srgbClr val="FFFFFF"/>
                </a:solidFill>
                <a:latin typeface="Calibri"/>
                <a:ea typeface="Calibri"/>
                <a:cs typeface="Calibri"/>
                <a:sym typeface="Calibri"/>
              </a:rPr>
              <a:t>ELLs have a 50% pass rate in reading</a:t>
            </a:r>
          </a:p>
        </p:txBody>
      </p:sp>
      <p:sp>
        <p:nvSpPr>
          <p:cNvPr id="2225" name="Shape 2225"/>
          <p:cNvSpPr txBox="1"/>
          <p:nvPr/>
        </p:nvSpPr>
        <p:spPr>
          <a:xfrm>
            <a:off x="350340" y="450013"/>
            <a:ext cx="4238912" cy="1094118"/>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1" i="0" u="none" strike="noStrike" cap="none" dirty="0">
                <a:solidFill>
                  <a:srgbClr val="C00000"/>
                </a:solidFill>
                <a:latin typeface="Calibri"/>
                <a:ea typeface="Calibri"/>
                <a:cs typeface="Calibri"/>
                <a:sym typeface="Calibri"/>
              </a:rPr>
              <a:t>PROBLEM STATEMENT</a:t>
            </a:r>
          </a:p>
        </p:txBody>
      </p:sp>
      <p:sp>
        <p:nvSpPr>
          <p:cNvPr id="2226" name="Shape 2226"/>
          <p:cNvSpPr txBox="1"/>
          <p:nvPr/>
        </p:nvSpPr>
        <p:spPr>
          <a:xfrm>
            <a:off x="4554746" y="450013"/>
            <a:ext cx="4589252" cy="1094118"/>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1" i="0" u="none" strike="noStrike" cap="none">
                <a:solidFill>
                  <a:schemeClr val="dk1"/>
                </a:solidFill>
                <a:latin typeface="Calibri"/>
                <a:ea typeface="Calibri"/>
                <a:cs typeface="Calibri"/>
                <a:sym typeface="Calibri"/>
              </a:rPr>
              <a:t>ROOT CAUSE</a:t>
            </a:r>
          </a:p>
        </p:txBody>
      </p:sp>
      <p:sp>
        <p:nvSpPr>
          <p:cNvPr id="2227" name="Shape 2227"/>
          <p:cNvSpPr/>
          <p:nvPr/>
        </p:nvSpPr>
        <p:spPr>
          <a:xfrm>
            <a:off x="4850678" y="1711622"/>
            <a:ext cx="3985932" cy="340605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200" b="1" i="0" u="none" strike="noStrike" cap="none" dirty="0">
                <a:solidFill>
                  <a:srgbClr val="C00000"/>
                </a:solidFill>
                <a:latin typeface="Calibri"/>
                <a:ea typeface="Calibri"/>
                <a:cs typeface="Calibri"/>
                <a:sym typeface="Calibri"/>
              </a:rPr>
              <a:t>Lack of teacher understanding for the instructional strategies needed to meet linguistic needs of ELLs</a:t>
            </a:r>
          </a:p>
        </p:txBody>
      </p:sp>
      <p:sp>
        <p:nvSpPr>
          <p:cNvPr id="2228" name="Shape 2228"/>
          <p:cNvSpPr/>
          <p:nvPr/>
        </p:nvSpPr>
        <p:spPr>
          <a:xfrm>
            <a:off x="3607723" y="4681692"/>
            <a:ext cx="3158836" cy="2101733"/>
          </a:xfrm>
          <a:prstGeom prst="leftArrow">
            <a:avLst>
              <a:gd name="adj1" fmla="val 50000"/>
              <a:gd name="adj2" fmla="val 50000"/>
            </a:avLst>
          </a:prstGeom>
          <a:solidFill>
            <a:srgbClr val="C00000"/>
          </a:solid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smtClean="0">
                <a:solidFill>
                  <a:schemeClr val="lt1"/>
                </a:solidFill>
                <a:latin typeface="Calibri"/>
                <a:ea typeface="Calibri"/>
                <a:cs typeface="Calibri"/>
                <a:sym typeface="Calibri"/>
              </a:rPr>
              <a:t>WHY</a:t>
            </a:r>
            <a:endParaRPr lang="en-US" sz="4400" b="1" i="0" u="none" strike="noStrike" cap="none" dirty="0">
              <a:solidFill>
                <a:schemeClr val="lt1"/>
              </a:solidFill>
              <a:latin typeface="Calibri"/>
              <a:ea typeface="Calibri"/>
              <a:cs typeface="Calibri"/>
              <a:sym typeface="Calibri"/>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694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grpSp>
        <p:nvGrpSpPr>
          <p:cNvPr id="2272" name="Shape 2272"/>
          <p:cNvGrpSpPr/>
          <p:nvPr/>
        </p:nvGrpSpPr>
        <p:grpSpPr>
          <a:xfrm>
            <a:off x="71605" y="1150189"/>
            <a:ext cx="8854137" cy="4727274"/>
            <a:chOff x="2595" y="0"/>
            <a:chExt cx="8854137" cy="3545456"/>
          </a:xfrm>
        </p:grpSpPr>
        <p:sp>
          <p:nvSpPr>
            <p:cNvPr id="2273" name="Shape 2273"/>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4" name="Shape 2274"/>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5" name="Shape 2275"/>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276" name="Shape 2276"/>
            <p:cNvSpPr/>
            <p:nvPr/>
          </p:nvSpPr>
          <p:spPr>
            <a:xfrm>
              <a:off x="1825506"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7" name="Shape 2277"/>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278" name="Shape 2278"/>
            <p:cNvSpPr/>
            <p:nvPr/>
          </p:nvSpPr>
          <p:spPr>
            <a:xfrm>
              <a:off x="3648417"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9" name="Shape 2279"/>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2 Circles</a:t>
              </a:r>
            </a:p>
          </p:txBody>
        </p:sp>
        <p:sp>
          <p:nvSpPr>
            <p:cNvPr id="2280" name="Shape 2280"/>
            <p:cNvSpPr/>
            <p:nvPr/>
          </p:nvSpPr>
          <p:spPr>
            <a:xfrm>
              <a:off x="547132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81" name="Shape 2281"/>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282" name="Shape 2282"/>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83" name="Shape 2283"/>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284" name="Shape 2284"/>
          <p:cNvSpPr txBox="1"/>
          <p:nvPr/>
        </p:nvSpPr>
        <p:spPr>
          <a:xfrm>
            <a:off x="544330" y="353268"/>
            <a:ext cx="7961526"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1108388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sp>
        <p:nvSpPr>
          <p:cNvPr id="2305" name="Shape 2305"/>
          <p:cNvSpPr txBox="1"/>
          <p:nvPr/>
        </p:nvSpPr>
        <p:spPr>
          <a:xfrm>
            <a:off x="0" y="126344"/>
            <a:ext cx="4156003" cy="62786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30000" b="1" i="0" u="none" strike="noStrike" cap="none">
                <a:solidFill>
                  <a:schemeClr val="dk1"/>
                </a:solidFill>
                <a:latin typeface="Garamond"/>
                <a:ea typeface="Garamond"/>
                <a:cs typeface="Garamond"/>
                <a:sym typeface="Garamond"/>
              </a:rPr>
              <a:t>10</a:t>
            </a:r>
          </a:p>
        </p:txBody>
      </p:sp>
      <p:sp>
        <p:nvSpPr>
          <p:cNvPr id="2306" name="Shape 2306"/>
          <p:cNvSpPr txBox="1"/>
          <p:nvPr/>
        </p:nvSpPr>
        <p:spPr>
          <a:xfrm>
            <a:off x="4156003" y="126342"/>
            <a:ext cx="1868904" cy="62786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30000" b="1" i="0" u="none" strike="noStrike" cap="none">
                <a:solidFill>
                  <a:schemeClr val="dk1"/>
                </a:solidFill>
                <a:latin typeface="Garamond"/>
                <a:ea typeface="Garamond"/>
                <a:cs typeface="Garamond"/>
                <a:sym typeface="Garamond"/>
              </a:rPr>
              <a:t>5</a:t>
            </a:r>
          </a:p>
        </p:txBody>
      </p:sp>
      <p:sp>
        <p:nvSpPr>
          <p:cNvPr id="2307" name="Shape 2307"/>
          <p:cNvSpPr txBox="1"/>
          <p:nvPr/>
        </p:nvSpPr>
        <p:spPr>
          <a:xfrm>
            <a:off x="0" y="5170752"/>
            <a:ext cx="3683477" cy="861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7365D"/>
              </a:buClr>
              <a:buSzPct val="25000"/>
              <a:buFont typeface="Calibri"/>
              <a:buNone/>
            </a:pPr>
            <a:r>
              <a:rPr lang="en-US" sz="3600" b="1" i="0" u="none" strike="noStrike" cap="none">
                <a:solidFill>
                  <a:srgbClr val="17365D"/>
                </a:solidFill>
                <a:latin typeface="Calibri"/>
                <a:ea typeface="Calibri"/>
                <a:cs typeface="Calibri"/>
                <a:sym typeface="Calibri"/>
              </a:rPr>
              <a:t>REASONS WHY</a:t>
            </a:r>
          </a:p>
        </p:txBody>
      </p:sp>
      <p:sp>
        <p:nvSpPr>
          <p:cNvPr id="2308" name="Shape 2308"/>
          <p:cNvSpPr txBox="1"/>
          <p:nvPr/>
        </p:nvSpPr>
        <p:spPr>
          <a:xfrm>
            <a:off x="3683478" y="5170750"/>
            <a:ext cx="2725947" cy="861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7365D"/>
              </a:buClr>
              <a:buSzPct val="25000"/>
              <a:buFont typeface="Calibri"/>
              <a:buNone/>
            </a:pPr>
            <a:r>
              <a:rPr lang="en-US" sz="3600" b="1" i="0" u="none" strike="noStrike" cap="none">
                <a:solidFill>
                  <a:srgbClr val="17365D"/>
                </a:solidFill>
                <a:latin typeface="Calibri"/>
                <a:ea typeface="Calibri"/>
                <a:cs typeface="Calibri"/>
                <a:sym typeface="Calibri"/>
              </a:rPr>
              <a:t>MORE</a:t>
            </a:r>
          </a:p>
        </p:txBody>
      </p:sp>
      <p:sp>
        <p:nvSpPr>
          <p:cNvPr id="2309" name="Shape 2309"/>
          <p:cNvSpPr txBox="1"/>
          <p:nvPr/>
        </p:nvSpPr>
        <p:spPr>
          <a:xfrm>
            <a:off x="6654788" y="126342"/>
            <a:ext cx="1868904" cy="62786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30000" b="1" i="0" u="none" strike="noStrike" cap="none">
                <a:solidFill>
                  <a:schemeClr val="dk1"/>
                </a:solidFill>
                <a:latin typeface="Garamond"/>
                <a:ea typeface="Garamond"/>
                <a:cs typeface="Garamond"/>
                <a:sym typeface="Garamond"/>
              </a:rPr>
              <a:t>5</a:t>
            </a:r>
          </a:p>
        </p:txBody>
      </p:sp>
      <p:sp>
        <p:nvSpPr>
          <p:cNvPr id="2310" name="Shape 2310"/>
          <p:cNvSpPr txBox="1"/>
          <p:nvPr/>
        </p:nvSpPr>
        <p:spPr>
          <a:xfrm>
            <a:off x="6409425" y="5170749"/>
            <a:ext cx="2248619" cy="861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7365D"/>
              </a:buClr>
              <a:buSzPct val="25000"/>
              <a:buFont typeface="Calibri"/>
              <a:buNone/>
            </a:pPr>
            <a:r>
              <a:rPr lang="en-US" sz="3600" b="1" i="0" u="none" strike="noStrike" cap="none">
                <a:solidFill>
                  <a:srgbClr val="17365D"/>
                </a:solidFill>
                <a:latin typeface="Calibri"/>
                <a:ea typeface="Calibri"/>
                <a:cs typeface="Calibri"/>
                <a:sym typeface="Calibri"/>
              </a:rPr>
              <a:t>MORE</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1992619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0"/>
        <p:cNvGrpSpPr/>
        <p:nvPr/>
      </p:nvGrpSpPr>
      <p:grpSpPr>
        <a:xfrm>
          <a:off x="0" y="0"/>
          <a:ext cx="0" cy="0"/>
          <a:chOff x="0" y="0"/>
          <a:chExt cx="0" cy="0"/>
        </a:xfrm>
      </p:grpSpPr>
      <p:grpSp>
        <p:nvGrpSpPr>
          <p:cNvPr id="2331" name="Shape 2331"/>
          <p:cNvGrpSpPr/>
          <p:nvPr/>
        </p:nvGrpSpPr>
        <p:grpSpPr>
          <a:xfrm>
            <a:off x="71605" y="1150189"/>
            <a:ext cx="8854137" cy="4727156"/>
            <a:chOff x="2595" y="0"/>
            <a:chExt cx="8854137" cy="3545456"/>
          </a:xfrm>
        </p:grpSpPr>
        <p:sp>
          <p:nvSpPr>
            <p:cNvPr id="2332" name="Shape 2332"/>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3" name="Shape 2333"/>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4" name="Shape 2334"/>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335" name="Shape 2335"/>
            <p:cNvSpPr/>
            <p:nvPr/>
          </p:nvSpPr>
          <p:spPr>
            <a:xfrm>
              <a:off x="182550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6" name="Shape 2336"/>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337" name="Shape 2337"/>
            <p:cNvSpPr/>
            <p:nvPr/>
          </p:nvSpPr>
          <p:spPr>
            <a:xfrm>
              <a:off x="3648417"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8" name="Shape 2338"/>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2 Circles</a:t>
              </a:r>
            </a:p>
          </p:txBody>
        </p:sp>
        <p:sp>
          <p:nvSpPr>
            <p:cNvPr id="2339" name="Shape 2339"/>
            <p:cNvSpPr/>
            <p:nvPr/>
          </p:nvSpPr>
          <p:spPr>
            <a:xfrm>
              <a:off x="547132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40" name="Shape 2340"/>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341" name="Shape 2341"/>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42" name="Shape 2342"/>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343" name="Shape 2343"/>
          <p:cNvSpPr txBox="1"/>
          <p:nvPr/>
        </p:nvSpPr>
        <p:spPr>
          <a:xfrm>
            <a:off x="521741" y="353268"/>
            <a:ext cx="8021018"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26447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4"/>
        <p:cNvGrpSpPr/>
        <p:nvPr/>
      </p:nvGrpSpPr>
      <p:grpSpPr>
        <a:xfrm>
          <a:off x="0" y="0"/>
          <a:ext cx="0" cy="0"/>
          <a:chOff x="0" y="0"/>
          <a:chExt cx="0" cy="0"/>
        </a:xfrm>
      </p:grpSpPr>
      <p:pic>
        <p:nvPicPr>
          <p:cNvPr id="2365" name="Shape 2365"/>
          <p:cNvPicPr preferRelativeResize="0"/>
          <p:nvPr/>
        </p:nvPicPr>
        <p:blipFill rotWithShape="1">
          <a:blip r:embed="rId3">
            <a:alphaModFix/>
          </a:blip>
          <a:srcRect/>
          <a:stretch/>
        </p:blipFill>
        <p:spPr>
          <a:xfrm>
            <a:off x="0" y="0"/>
            <a:ext cx="9144000" cy="6857999"/>
          </a:xfrm>
          <a:prstGeom prst="rect">
            <a:avLst/>
          </a:prstGeom>
          <a:noFill/>
          <a:ln>
            <a:noFill/>
          </a:ln>
        </p:spPr>
      </p:pic>
      <p:sp>
        <p:nvSpPr>
          <p:cNvPr id="2366" name="Shape 2366"/>
          <p:cNvSpPr txBox="1"/>
          <p:nvPr/>
        </p:nvSpPr>
        <p:spPr>
          <a:xfrm>
            <a:off x="221653" y="431397"/>
            <a:ext cx="8700692" cy="1300431"/>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800" b="1" i="0" u="none" strike="noStrike" cap="none">
                <a:solidFill>
                  <a:srgbClr val="C00000"/>
                </a:solidFill>
                <a:latin typeface="Calibri"/>
                <a:ea typeface="Calibri"/>
                <a:cs typeface="Calibri"/>
                <a:sym typeface="Calibri"/>
              </a:rPr>
              <a:t>TEAM CONSENSUS</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7564802"/>
      </p:ext>
    </p:extLst>
  </p:cSld>
  <p:clrMapOvr>
    <a:masterClrMapping/>
  </p:clrMapOvr>
  <p:transition xmlns:p14="http://schemas.microsoft.com/office/powerpoint/2010/mai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1"/>
        <p:cNvGrpSpPr/>
        <p:nvPr/>
      </p:nvGrpSpPr>
      <p:grpSpPr>
        <a:xfrm>
          <a:off x="0" y="0"/>
          <a:ext cx="0" cy="0"/>
          <a:chOff x="0" y="0"/>
          <a:chExt cx="0" cy="0"/>
        </a:xfrm>
      </p:grpSpPr>
      <p:grpSp>
        <p:nvGrpSpPr>
          <p:cNvPr id="2372" name="Shape 2372"/>
          <p:cNvGrpSpPr/>
          <p:nvPr/>
        </p:nvGrpSpPr>
        <p:grpSpPr>
          <a:xfrm>
            <a:off x="71605" y="1150189"/>
            <a:ext cx="8854137" cy="4727274"/>
            <a:chOff x="2595" y="0"/>
            <a:chExt cx="8854137" cy="3545456"/>
          </a:xfrm>
        </p:grpSpPr>
        <p:sp>
          <p:nvSpPr>
            <p:cNvPr id="2373" name="Shape 2373"/>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74" name="Shape 2374"/>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5" name="Shape 2375"/>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376" name="Shape 2376"/>
            <p:cNvSpPr/>
            <p:nvPr/>
          </p:nvSpPr>
          <p:spPr>
            <a:xfrm>
              <a:off x="182550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7" name="Shape 2377"/>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378" name="Shape 2378"/>
            <p:cNvSpPr/>
            <p:nvPr/>
          </p:nvSpPr>
          <p:spPr>
            <a:xfrm>
              <a:off x="3648417"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9" name="Shape 2379"/>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2 Circles</a:t>
              </a:r>
            </a:p>
          </p:txBody>
        </p:sp>
        <p:sp>
          <p:nvSpPr>
            <p:cNvPr id="2380" name="Shape 2380"/>
            <p:cNvSpPr/>
            <p:nvPr/>
          </p:nvSpPr>
          <p:spPr>
            <a:xfrm>
              <a:off x="5471326"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81" name="Shape 2381"/>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382" name="Shape 2382"/>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83" name="Shape 2383"/>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384" name="Shape 2384"/>
          <p:cNvSpPr txBox="1"/>
          <p:nvPr/>
        </p:nvSpPr>
        <p:spPr>
          <a:xfrm>
            <a:off x="551981" y="353268"/>
            <a:ext cx="8021018"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3035565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9"/>
        <p:cNvGrpSpPr/>
        <p:nvPr/>
      </p:nvGrpSpPr>
      <p:grpSpPr>
        <a:xfrm>
          <a:off x="0" y="0"/>
          <a:ext cx="0" cy="0"/>
          <a:chOff x="0" y="0"/>
          <a:chExt cx="0" cy="0"/>
        </a:xfrm>
      </p:grpSpPr>
      <p:sp>
        <p:nvSpPr>
          <p:cNvPr id="2390" name="Shape 2390"/>
          <p:cNvSpPr txBox="1"/>
          <p:nvPr/>
        </p:nvSpPr>
        <p:spPr>
          <a:xfrm>
            <a:off x="0" y="431397"/>
            <a:ext cx="9077497" cy="743467"/>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200" b="1" i="0" u="none" strike="noStrike" cap="none">
                <a:solidFill>
                  <a:srgbClr val="C00000"/>
                </a:solidFill>
                <a:latin typeface="Calibri"/>
                <a:ea typeface="Calibri"/>
                <a:cs typeface="Calibri"/>
                <a:sym typeface="Calibri"/>
              </a:rPr>
              <a:t>Problem Statement: </a:t>
            </a:r>
            <a:r>
              <a:rPr lang="en-US" sz="2800" b="1" i="1" u="none" strike="noStrike" cap="none">
                <a:solidFill>
                  <a:srgbClr val="000000"/>
                </a:solidFill>
                <a:latin typeface="Calibri"/>
                <a:ea typeface="Calibri"/>
                <a:cs typeface="Calibri"/>
                <a:sym typeface="Calibri"/>
              </a:rPr>
              <a:t>ELLs have a 50% pass rate in reading</a:t>
            </a:r>
            <a:r>
              <a:rPr lang="en-US" sz="2800" b="1" i="1" u="none" strike="noStrike" cap="none">
                <a:solidFill>
                  <a:srgbClr val="C00000"/>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sp>
        <p:nvSpPr>
          <p:cNvPr id="2391" name="Shape 2391"/>
          <p:cNvSpPr txBox="1"/>
          <p:nvPr/>
        </p:nvSpPr>
        <p:spPr>
          <a:xfrm>
            <a:off x="507075" y="1174865"/>
            <a:ext cx="8636924" cy="743467"/>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200" b="1" i="0" u="none" strike="noStrike" cap="none">
                <a:solidFill>
                  <a:srgbClr val="17365D"/>
                </a:solidFill>
                <a:latin typeface="Calibri"/>
                <a:ea typeface="Calibri"/>
                <a:cs typeface="Calibri"/>
                <a:sym typeface="Calibri"/>
              </a:rPr>
              <a:t>Team Consensus: </a:t>
            </a:r>
            <a:r>
              <a:rPr lang="en-US" sz="2800" b="1" i="1" u="none" strike="noStrike" cap="none">
                <a:solidFill>
                  <a:srgbClr val="000000"/>
                </a:solidFill>
                <a:latin typeface="Calibri"/>
                <a:ea typeface="Calibri"/>
                <a:cs typeface="Calibri"/>
                <a:sym typeface="Calibri"/>
              </a:rPr>
              <a:t>school is boring to the students</a:t>
            </a:r>
          </a:p>
          <a:p>
            <a:pPr marL="0" marR="0" lvl="0" indent="0" algn="l" rtl="0">
              <a:lnSpc>
                <a:spcPct val="100000"/>
              </a:lnSpc>
              <a:spcBef>
                <a:spcPts val="0"/>
              </a:spcBef>
              <a:spcAft>
                <a:spcPts val="0"/>
              </a:spcAft>
              <a:buClr>
                <a:schemeClr val="lt1"/>
              </a:buClr>
              <a:buSzPct val="25000"/>
              <a:buFont typeface="Calibri"/>
              <a:buNone/>
            </a:pPr>
            <a:r>
              <a:rPr lang="en-US" sz="3200" b="1" i="0" u="none" strike="noStrike" cap="none">
                <a:solidFill>
                  <a:srgbClr val="17365D"/>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sp>
        <p:nvSpPr>
          <p:cNvPr id="2392" name="Shape 2392"/>
          <p:cNvSpPr txBox="1"/>
          <p:nvPr/>
        </p:nvSpPr>
        <p:spPr>
          <a:xfrm>
            <a:off x="922712" y="1918333"/>
            <a:ext cx="8221286" cy="743467"/>
          </a:xfrm>
          <a:prstGeom prst="rect">
            <a:avLst/>
          </a:prstGeom>
          <a:noFill/>
          <a:ln>
            <a:noFill/>
          </a:ln>
        </p:spPr>
        <p:txBody>
          <a:bodyPr lIns="90450" tIns="45200" rIns="90450" bIns="45200" anchor="t" anchorCtr="0">
            <a:noAutofit/>
          </a:bodyPr>
          <a:lstStyle/>
          <a:p>
            <a:pPr marL="514350" marR="0" lvl="0" indent="-514350" algn="l" rtl="0">
              <a:lnSpc>
                <a:spcPct val="100000"/>
              </a:lnSpc>
              <a:spcBef>
                <a:spcPts val="0"/>
              </a:spcBef>
              <a:spcAft>
                <a:spcPts val="0"/>
              </a:spcAft>
              <a:buClr>
                <a:srgbClr val="C00000"/>
              </a:buClr>
              <a:buSzPct val="100000"/>
              <a:buFont typeface="Calibri"/>
              <a:buAutoNum type="arabicPeriod"/>
            </a:pPr>
            <a:r>
              <a:rPr lang="en-US" sz="3200" b="1" i="0" u="none" strike="noStrike" cap="none">
                <a:solidFill>
                  <a:srgbClr val="C00000"/>
                </a:solidFill>
                <a:latin typeface="Calibri"/>
                <a:ea typeface="Calibri"/>
                <a:cs typeface="Calibri"/>
                <a:sym typeface="Calibri"/>
              </a:rPr>
              <a:t>Why are the students bored at school?</a:t>
            </a:r>
          </a:p>
          <a:p>
            <a:pPr marL="457200" marR="0" lvl="1" indent="0" algn="l" rtl="0">
              <a:lnSpc>
                <a:spcPct val="100000"/>
              </a:lnSpc>
              <a:spcBef>
                <a:spcPts val="0"/>
              </a:spcBef>
              <a:spcAft>
                <a:spcPts val="0"/>
              </a:spcAft>
              <a:buClr>
                <a:schemeClr val="dk1"/>
              </a:buClr>
              <a:buSzPct val="25000"/>
              <a:buFont typeface="Calibri"/>
              <a:buNone/>
            </a:pPr>
            <a:r>
              <a:rPr lang="en-US" sz="3200" b="0" i="1" u="none" strike="noStrike" cap="none">
                <a:solidFill>
                  <a:schemeClr val="dk1"/>
                </a:solidFill>
                <a:latin typeface="Calibri"/>
                <a:ea typeface="Calibri"/>
                <a:cs typeface="Calibri"/>
                <a:sym typeface="Calibri"/>
              </a:rPr>
              <a:t>Because the students aren’t engaged</a:t>
            </a:r>
          </a:p>
          <a:p>
            <a:pPr marL="457200" marR="0" lvl="1" indent="0" algn="l" rtl="0">
              <a:lnSpc>
                <a:spcPct val="100000"/>
              </a:lnSpc>
              <a:spcBef>
                <a:spcPts val="0"/>
              </a:spcBef>
              <a:spcAft>
                <a:spcPts val="0"/>
              </a:spcAft>
              <a:buClr>
                <a:srgbClr val="000000"/>
              </a:buClr>
              <a:buFont typeface="Arial"/>
              <a:buNone/>
            </a:pPr>
            <a:endParaRPr sz="3200" b="1" i="0" u="none" strike="noStrike" cap="none">
              <a:solidFill>
                <a:srgbClr val="C00000"/>
              </a:solidFill>
              <a:latin typeface="Calibri"/>
              <a:ea typeface="Calibri"/>
              <a:cs typeface="Calibri"/>
              <a:sym typeface="Calibri"/>
            </a:endParaRPr>
          </a:p>
          <a:p>
            <a:pPr marL="514350" marR="0" lvl="0" indent="-514350" algn="l" rtl="0">
              <a:lnSpc>
                <a:spcPct val="100000"/>
              </a:lnSpc>
              <a:spcBef>
                <a:spcPts val="0"/>
              </a:spcBef>
              <a:spcAft>
                <a:spcPts val="0"/>
              </a:spcAft>
              <a:buClr>
                <a:schemeClr val="lt1"/>
              </a:buClr>
              <a:buFont typeface="Arial"/>
              <a:buNone/>
            </a:pPr>
            <a:endParaRPr sz="3200" b="1" i="0" u="none" strike="noStrike" cap="none">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sp>
        <p:nvSpPr>
          <p:cNvPr id="2393" name="Shape 2393"/>
          <p:cNvSpPr txBox="1"/>
          <p:nvPr/>
        </p:nvSpPr>
        <p:spPr>
          <a:xfrm>
            <a:off x="922712" y="3501445"/>
            <a:ext cx="8221286" cy="743467"/>
          </a:xfrm>
          <a:prstGeom prst="rect">
            <a:avLst/>
          </a:prstGeom>
          <a:noFill/>
          <a:ln>
            <a:noFill/>
          </a:ln>
        </p:spPr>
        <p:txBody>
          <a:bodyPr lIns="90450" tIns="45200" rIns="90450" bIns="45200" anchor="t" anchorCtr="0">
            <a:noAutofit/>
          </a:bodyPr>
          <a:lstStyle/>
          <a:p>
            <a:pPr marL="514350" marR="0" lvl="0" indent="-514350" algn="l" rtl="0">
              <a:lnSpc>
                <a:spcPct val="100000"/>
              </a:lnSpc>
              <a:spcBef>
                <a:spcPts val="0"/>
              </a:spcBef>
              <a:spcAft>
                <a:spcPts val="0"/>
              </a:spcAft>
              <a:buClr>
                <a:srgbClr val="C00000"/>
              </a:buClr>
              <a:buSzPct val="100000"/>
              <a:buFont typeface="Arial"/>
              <a:buAutoNum type="arabicPeriod" startAt="2"/>
            </a:pPr>
            <a:r>
              <a:rPr lang="en-US" sz="3200" b="1" i="0" u="none" strike="noStrike" cap="none">
                <a:solidFill>
                  <a:srgbClr val="C00000"/>
                </a:solidFill>
                <a:latin typeface="Calibri"/>
                <a:ea typeface="Calibri"/>
                <a:cs typeface="Calibri"/>
                <a:sym typeface="Calibri"/>
              </a:rPr>
              <a:t>Why aren’t the students engaged?</a:t>
            </a:r>
          </a:p>
          <a:p>
            <a:pPr marL="457200" marR="0" lvl="1" indent="0" algn="l" rtl="0">
              <a:lnSpc>
                <a:spcPct val="100000"/>
              </a:lnSpc>
              <a:spcBef>
                <a:spcPts val="0"/>
              </a:spcBef>
              <a:spcAft>
                <a:spcPts val="0"/>
              </a:spcAft>
              <a:buClr>
                <a:schemeClr val="dk1"/>
              </a:buClr>
              <a:buSzPct val="25000"/>
              <a:buFont typeface="Calibri"/>
              <a:buNone/>
            </a:pPr>
            <a:r>
              <a:rPr lang="en-US" sz="3200" b="0" i="1" u="none" strike="noStrike" cap="none">
                <a:solidFill>
                  <a:schemeClr val="dk1"/>
                </a:solidFill>
                <a:latin typeface="Calibri"/>
                <a:ea typeface="Calibri"/>
                <a:cs typeface="Calibri"/>
                <a:sym typeface="Calibri"/>
              </a:rPr>
              <a:t>Because the aren’t  connecting with the material</a:t>
            </a:r>
          </a:p>
          <a:p>
            <a:pPr marL="457200" marR="0" lvl="1" indent="0" algn="l" rtl="0">
              <a:lnSpc>
                <a:spcPct val="100000"/>
              </a:lnSpc>
              <a:spcBef>
                <a:spcPts val="0"/>
              </a:spcBef>
              <a:spcAft>
                <a:spcPts val="0"/>
              </a:spcAft>
              <a:buClr>
                <a:srgbClr val="000000"/>
              </a:buClr>
              <a:buFont typeface="Arial"/>
              <a:buNone/>
            </a:pPr>
            <a:endParaRPr sz="3200" b="1" i="0" u="none" strike="noStrike" cap="none">
              <a:solidFill>
                <a:srgbClr val="C00000"/>
              </a:solidFill>
              <a:latin typeface="Calibri"/>
              <a:ea typeface="Calibri"/>
              <a:cs typeface="Calibri"/>
              <a:sym typeface="Calibri"/>
            </a:endParaRPr>
          </a:p>
          <a:p>
            <a:pPr marL="514350" marR="0" lvl="0" indent="-514350" algn="l" rtl="0">
              <a:lnSpc>
                <a:spcPct val="100000"/>
              </a:lnSpc>
              <a:spcBef>
                <a:spcPts val="0"/>
              </a:spcBef>
              <a:spcAft>
                <a:spcPts val="0"/>
              </a:spcAft>
              <a:buClr>
                <a:schemeClr val="lt1"/>
              </a:buClr>
              <a:buFont typeface="Arial"/>
              <a:buNone/>
            </a:pPr>
            <a:endParaRPr sz="3200" b="1" i="0" u="none" strike="noStrike" cap="none">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sp>
        <p:nvSpPr>
          <p:cNvPr id="2394" name="Shape 2394"/>
          <p:cNvSpPr txBox="1"/>
          <p:nvPr/>
        </p:nvSpPr>
        <p:spPr>
          <a:xfrm>
            <a:off x="856209" y="5084558"/>
            <a:ext cx="8221286" cy="743467"/>
          </a:xfrm>
          <a:prstGeom prst="rect">
            <a:avLst/>
          </a:prstGeom>
          <a:noFill/>
          <a:ln>
            <a:noFill/>
          </a:ln>
        </p:spPr>
        <p:txBody>
          <a:bodyPr lIns="90450" tIns="45200" rIns="90450" bIns="45200" anchor="t" anchorCtr="0">
            <a:noAutofit/>
          </a:bodyPr>
          <a:lstStyle/>
          <a:p>
            <a:pPr marL="514350" marR="0" lvl="0" indent="-514350" algn="l" rtl="0">
              <a:lnSpc>
                <a:spcPct val="100000"/>
              </a:lnSpc>
              <a:spcBef>
                <a:spcPts val="0"/>
              </a:spcBef>
              <a:spcAft>
                <a:spcPts val="0"/>
              </a:spcAft>
              <a:buClr>
                <a:srgbClr val="C00000"/>
              </a:buClr>
              <a:buSzPct val="100000"/>
              <a:buFont typeface="Arial"/>
              <a:buAutoNum type="arabicPeriod" startAt="3"/>
            </a:pPr>
            <a:r>
              <a:rPr lang="en-US" sz="3200" b="1" i="0" u="none" strike="noStrike" cap="none">
                <a:solidFill>
                  <a:srgbClr val="C00000"/>
                </a:solidFill>
                <a:latin typeface="Calibri"/>
                <a:ea typeface="Calibri"/>
                <a:cs typeface="Calibri"/>
                <a:sym typeface="Calibri"/>
              </a:rPr>
              <a:t>Why aren’t the students connecting with the material?</a:t>
            </a:r>
          </a:p>
          <a:p>
            <a:pPr marL="457200" marR="0" lvl="1" indent="0" algn="l" rtl="0">
              <a:lnSpc>
                <a:spcPct val="100000"/>
              </a:lnSpc>
              <a:spcBef>
                <a:spcPts val="0"/>
              </a:spcBef>
              <a:spcAft>
                <a:spcPts val="0"/>
              </a:spcAft>
              <a:buClr>
                <a:srgbClr val="000000"/>
              </a:buClr>
              <a:buFont typeface="Arial"/>
              <a:buNone/>
            </a:pPr>
            <a:endParaRPr sz="3200" b="1" i="0" u="none" strike="noStrike" cap="none">
              <a:solidFill>
                <a:srgbClr val="C00000"/>
              </a:solidFill>
              <a:latin typeface="Calibri"/>
              <a:ea typeface="Calibri"/>
              <a:cs typeface="Calibri"/>
              <a:sym typeface="Calibri"/>
            </a:endParaRPr>
          </a:p>
          <a:p>
            <a:pPr marL="514350" marR="0" lvl="0" indent="-514350" algn="l" rtl="0">
              <a:lnSpc>
                <a:spcPct val="100000"/>
              </a:lnSpc>
              <a:spcBef>
                <a:spcPts val="0"/>
              </a:spcBef>
              <a:spcAft>
                <a:spcPts val="0"/>
              </a:spcAft>
              <a:buClr>
                <a:schemeClr val="lt1"/>
              </a:buClr>
              <a:buFont typeface="Arial"/>
              <a:buNone/>
            </a:pPr>
            <a:endParaRPr sz="3200" b="1" i="0" u="none" strike="noStrike" cap="none">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1512845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9"/>
        <p:cNvGrpSpPr/>
        <p:nvPr/>
      </p:nvGrpSpPr>
      <p:grpSpPr>
        <a:xfrm>
          <a:off x="0" y="0"/>
          <a:ext cx="0" cy="0"/>
          <a:chOff x="0" y="0"/>
          <a:chExt cx="0" cy="0"/>
        </a:xfrm>
      </p:grpSpPr>
      <p:sp>
        <p:nvSpPr>
          <p:cNvPr id="2460" name="Shape 2460"/>
          <p:cNvSpPr txBox="1"/>
          <p:nvPr/>
        </p:nvSpPr>
        <p:spPr>
          <a:xfrm>
            <a:off x="770163" y="620536"/>
            <a:ext cx="7539493" cy="743467"/>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200" b="1" i="0" u="none" strike="noStrike" cap="none" dirty="0">
                <a:solidFill>
                  <a:srgbClr val="C00000"/>
                </a:solidFill>
                <a:latin typeface="Calibri"/>
                <a:ea typeface="Calibri"/>
                <a:cs typeface="Calibri"/>
                <a:sym typeface="Calibri"/>
              </a:rPr>
              <a:t>Problem Statement: </a:t>
            </a:r>
            <a:r>
              <a:rPr lang="en-US" sz="2800" b="1" i="1" u="none" strike="noStrike" cap="none" dirty="0">
                <a:solidFill>
                  <a:srgbClr val="000000"/>
                </a:solidFill>
                <a:latin typeface="Calibri"/>
                <a:ea typeface="Calibri"/>
                <a:cs typeface="Calibri"/>
                <a:sym typeface="Calibri"/>
              </a:rPr>
              <a:t>ELLs have a 50% pass rate in reading</a:t>
            </a:r>
            <a:r>
              <a:rPr lang="en-US" sz="2800" b="1" i="1" u="none" strike="noStrike" cap="none" dirty="0">
                <a:solidFill>
                  <a:srgbClr val="C00000"/>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sp>
        <p:nvSpPr>
          <p:cNvPr id="2461" name="Shape 2461"/>
          <p:cNvSpPr txBox="1"/>
          <p:nvPr/>
        </p:nvSpPr>
        <p:spPr>
          <a:xfrm>
            <a:off x="770163" y="1904405"/>
            <a:ext cx="7539493" cy="3688725"/>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200" b="1" i="0" u="none" strike="noStrike" cap="none" dirty="0">
                <a:solidFill>
                  <a:srgbClr val="17365D"/>
                </a:solidFill>
                <a:latin typeface="Calibri"/>
                <a:ea typeface="Calibri"/>
                <a:cs typeface="Calibri"/>
                <a:sym typeface="Calibri"/>
              </a:rPr>
              <a:t>Potential Root Cause: </a:t>
            </a:r>
            <a:r>
              <a:rPr lang="en-US" sz="2800" b="1" i="1" u="none" strike="noStrike" cap="none" dirty="0">
                <a:solidFill>
                  <a:srgbClr val="000000"/>
                </a:solidFill>
                <a:latin typeface="Calibri"/>
                <a:ea typeface="Calibri"/>
                <a:cs typeface="Calibri"/>
                <a:sym typeface="Calibri"/>
              </a:rPr>
              <a:t>Teachers lack of understanding of instructional strategies needed to meet the linguistic needs of ELLs.</a:t>
            </a:r>
          </a:p>
          <a:p>
            <a:pPr marL="0" marR="0" lvl="0" indent="0" algn="l" rtl="0">
              <a:lnSpc>
                <a:spcPct val="100000"/>
              </a:lnSpc>
              <a:spcBef>
                <a:spcPts val="0"/>
              </a:spcBef>
              <a:spcAft>
                <a:spcPts val="0"/>
              </a:spcAft>
              <a:buClr>
                <a:schemeClr val="lt1"/>
              </a:buClr>
              <a:buFont typeface="Arial"/>
              <a:buNone/>
            </a:pPr>
            <a:endParaRPr sz="3200" b="1" i="0" u="none" strike="noStrike" cap="none" dirty="0">
              <a:solidFill>
                <a:srgbClr val="17365D"/>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en-US" sz="3200" b="1" i="0" u="none" strike="noStrike" cap="none" dirty="0">
                <a:solidFill>
                  <a:srgbClr val="17365D"/>
                </a:solidFill>
                <a:latin typeface="Calibri"/>
                <a:ea typeface="Calibri"/>
                <a:cs typeface="Calibri"/>
                <a:sym typeface="Calibri"/>
              </a:rPr>
              <a:t>Supporting Data: </a:t>
            </a:r>
            <a:r>
              <a:rPr lang="en-US" sz="3200" b="1" i="1" u="none" strike="noStrike" cap="none" dirty="0">
                <a:solidFill>
                  <a:srgbClr val="000000"/>
                </a:solidFill>
                <a:latin typeface="Calibri"/>
                <a:ea typeface="Calibri"/>
                <a:cs typeface="Calibri"/>
                <a:sym typeface="Calibri"/>
              </a:rPr>
              <a:t>Classroom walkthrough data and teacher interviews reveal an absence of instructional strategies to support ELLs.</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4101768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4"/>
        <p:cNvGrpSpPr/>
        <p:nvPr/>
      </p:nvGrpSpPr>
      <p:grpSpPr>
        <a:xfrm>
          <a:off x="0" y="0"/>
          <a:ext cx="0" cy="0"/>
          <a:chOff x="0" y="0"/>
          <a:chExt cx="0" cy="0"/>
        </a:xfrm>
      </p:grpSpPr>
      <p:pic>
        <p:nvPicPr>
          <p:cNvPr id="2505" name="Shape 2505"/>
          <p:cNvPicPr preferRelativeResize="0"/>
          <p:nvPr/>
        </p:nvPicPr>
        <p:blipFill rotWithShape="1">
          <a:blip r:embed="rId3">
            <a:alphaModFix/>
          </a:blip>
          <a:srcRect/>
          <a:stretch/>
        </p:blipFill>
        <p:spPr>
          <a:xfrm>
            <a:off x="0" y="10694"/>
            <a:ext cx="9144000" cy="6858000"/>
          </a:xfrm>
          <a:prstGeom prst="rect">
            <a:avLst/>
          </a:prstGeom>
          <a:noFill/>
          <a:ln>
            <a:noFill/>
          </a:ln>
        </p:spPr>
      </p:pic>
      <p:sp>
        <p:nvSpPr>
          <p:cNvPr id="2506" name="Shape 2506"/>
          <p:cNvSpPr txBox="1"/>
          <p:nvPr/>
        </p:nvSpPr>
        <p:spPr>
          <a:xfrm>
            <a:off x="221653" y="4967211"/>
            <a:ext cx="8700600" cy="1300500"/>
          </a:xfrm>
          <a:prstGeom prst="rect">
            <a:avLst/>
          </a:prstGeom>
          <a:noFill/>
          <a:ln>
            <a:noFill/>
          </a:ln>
        </p:spPr>
        <p:txBody>
          <a:bodyPr lIns="90450" tIns="45200" rIns="90450" bIns="452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800" b="1" i="0" u="none" strike="noStrike" cap="none">
                <a:solidFill>
                  <a:srgbClr val="7030A0"/>
                </a:solidFill>
                <a:latin typeface="Calibri"/>
                <a:ea typeface="Calibri"/>
                <a:cs typeface="Calibri"/>
                <a:sym typeface="Calibri"/>
              </a:rPr>
              <a:t>IMPROVEMENT PLANNING</a:t>
            </a:r>
          </a:p>
          <a:p>
            <a:pPr marL="0" marR="0" lvl="0" indent="0" algn="r"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grpSp>
        <p:nvGrpSpPr>
          <p:cNvPr id="2507" name="Shape 2507"/>
          <p:cNvGrpSpPr/>
          <p:nvPr/>
        </p:nvGrpSpPr>
        <p:grpSpPr>
          <a:xfrm>
            <a:off x="288253" y="729294"/>
            <a:ext cx="3840108" cy="3566902"/>
            <a:chOff x="2680639" y="204139"/>
            <a:chExt cx="3173118" cy="3173118"/>
          </a:xfrm>
        </p:grpSpPr>
        <p:sp>
          <p:nvSpPr>
            <p:cNvPr id="2508" name="Shape 2508"/>
            <p:cNvSpPr/>
            <p:nvPr/>
          </p:nvSpPr>
          <p:spPr>
            <a:xfrm>
              <a:off x="2680639"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p:spPr>
          <p:txBody>
            <a:bodyPr lIns="91425" tIns="91425" rIns="91425" bIns="91425" anchor="ctr" anchorCtr="0">
              <a:noAutofit/>
            </a:bodyPr>
            <a:lstStyle/>
            <a:p>
              <a:pPr marL="0" marR="0" lvl="0" indent="0" algn="l" rtl="0">
                <a:spcBef>
                  <a:spcPts val="0"/>
                </a:spcBef>
                <a:buNone/>
              </a:pPr>
              <a:endParaRPr sz="1875">
                <a:solidFill>
                  <a:srgbClr val="000000"/>
                </a:solidFill>
                <a:latin typeface="Arial"/>
                <a:ea typeface="Arial"/>
                <a:cs typeface="Arial"/>
                <a:sym typeface="Arial"/>
              </a:endParaRPr>
            </a:p>
          </p:txBody>
        </p:sp>
        <p:sp>
          <p:nvSpPr>
            <p:cNvPr id="2509" name="Shape 2509"/>
            <p:cNvSpPr txBox="1"/>
            <p:nvPr/>
          </p:nvSpPr>
          <p:spPr>
            <a:xfrm>
              <a:off x="3134841" y="658341"/>
              <a:ext cx="1096499" cy="1096500"/>
            </a:xfrm>
            <a:prstGeom prst="rect">
              <a:avLst/>
            </a:prstGeom>
            <a:noFill/>
            <a:ln>
              <a:noFill/>
            </a:ln>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Calibri"/>
                  <a:ea typeface="Calibri"/>
                  <a:cs typeface="Calibri"/>
                  <a:sym typeface="Calibri"/>
                </a:rPr>
                <a:t>Data Analysis</a:t>
              </a:r>
            </a:p>
          </p:txBody>
        </p:sp>
        <p:sp>
          <p:nvSpPr>
            <p:cNvPr id="2510" name="Shape 2510"/>
            <p:cNvSpPr/>
            <p:nvPr/>
          </p:nvSpPr>
          <p:spPr>
            <a:xfrm rot="5400000">
              <a:off x="4303057"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p:spPr>
          <p:txBody>
            <a:bodyPr lIns="91425" tIns="91425" rIns="91425" bIns="91425" anchor="ctr" anchorCtr="0">
              <a:noAutofit/>
            </a:bodyPr>
            <a:lstStyle/>
            <a:p>
              <a:pPr marL="0" marR="0" lvl="0" indent="0" algn="l" rtl="0">
                <a:spcBef>
                  <a:spcPts val="0"/>
                </a:spcBef>
                <a:buNone/>
              </a:pPr>
              <a:endParaRPr sz="1875">
                <a:solidFill>
                  <a:srgbClr val="000000"/>
                </a:solidFill>
                <a:latin typeface="Arial"/>
                <a:ea typeface="Arial"/>
                <a:cs typeface="Arial"/>
                <a:sym typeface="Arial"/>
              </a:endParaRPr>
            </a:p>
          </p:txBody>
        </p:sp>
        <p:sp>
          <p:nvSpPr>
            <p:cNvPr id="2511" name="Shape 2511"/>
            <p:cNvSpPr txBox="1"/>
            <p:nvPr/>
          </p:nvSpPr>
          <p:spPr>
            <a:xfrm>
              <a:off x="4303014" y="658341"/>
              <a:ext cx="1096500" cy="1096500"/>
            </a:xfrm>
            <a:prstGeom prst="rect">
              <a:avLst/>
            </a:prstGeom>
            <a:noFill/>
            <a:ln>
              <a:noFill/>
            </a:ln>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Calibri"/>
                  <a:ea typeface="Calibri"/>
                  <a:cs typeface="Calibri"/>
                  <a:sym typeface="Calibri"/>
                </a:rPr>
                <a:t>Needs Assessment</a:t>
              </a:r>
            </a:p>
          </p:txBody>
        </p:sp>
        <p:sp>
          <p:nvSpPr>
            <p:cNvPr id="2512" name="Shape 2512"/>
            <p:cNvSpPr/>
            <p:nvPr/>
          </p:nvSpPr>
          <p:spPr>
            <a:xfrm rot="10800000">
              <a:off x="4303057"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5D437D"/>
                </a:gs>
                <a:gs pos="80000">
                  <a:srgbClr val="7B58A6"/>
                </a:gs>
                <a:gs pos="100000">
                  <a:srgbClr val="7C56A8"/>
                </a:gs>
              </a:gsLst>
              <a:lin ang="16200038" scaled="0"/>
            </a:gradFill>
            <a:ln>
              <a:noFill/>
            </a:ln>
          </p:spPr>
          <p:txBody>
            <a:bodyPr lIns="91425" tIns="91425" rIns="91425" bIns="91425" anchor="ctr" anchorCtr="0">
              <a:noAutofit/>
            </a:bodyPr>
            <a:lstStyle/>
            <a:p>
              <a:pPr marL="0" marR="0" lvl="0" indent="0" algn="l" rtl="0">
                <a:spcBef>
                  <a:spcPts val="0"/>
                </a:spcBef>
                <a:buNone/>
              </a:pPr>
              <a:endParaRPr sz="1875">
                <a:solidFill>
                  <a:srgbClr val="000000"/>
                </a:solidFill>
                <a:latin typeface="Arial"/>
                <a:ea typeface="Arial"/>
                <a:cs typeface="Arial"/>
                <a:sym typeface="Arial"/>
              </a:endParaRPr>
            </a:p>
          </p:txBody>
        </p:sp>
        <p:sp>
          <p:nvSpPr>
            <p:cNvPr id="2513" name="Shape 2513"/>
            <p:cNvSpPr txBox="1"/>
            <p:nvPr/>
          </p:nvSpPr>
          <p:spPr>
            <a:xfrm>
              <a:off x="4303014" y="1826514"/>
              <a:ext cx="1350300" cy="1096500"/>
            </a:xfrm>
            <a:prstGeom prst="rect">
              <a:avLst/>
            </a:prstGeom>
            <a:noFill/>
            <a:ln>
              <a:noFill/>
            </a:ln>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Calibri"/>
                  <a:ea typeface="Calibri"/>
                  <a:cs typeface="Calibri"/>
                  <a:sym typeface="Calibri"/>
                </a:rPr>
                <a:t>Improvement Plan</a:t>
              </a:r>
            </a:p>
          </p:txBody>
        </p:sp>
        <p:sp>
          <p:nvSpPr>
            <p:cNvPr id="2514" name="Shape 2514"/>
            <p:cNvSpPr/>
            <p:nvPr/>
          </p:nvSpPr>
          <p:spPr>
            <a:xfrm rot="-5400000">
              <a:off x="2680639"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p:spPr>
          <p:txBody>
            <a:bodyPr lIns="91425" tIns="91425" rIns="91425" bIns="91425" anchor="ctr" anchorCtr="0">
              <a:noAutofit/>
            </a:bodyPr>
            <a:lstStyle/>
            <a:p>
              <a:pPr marL="0" marR="0" lvl="0" indent="0" algn="l" rtl="0">
                <a:spcBef>
                  <a:spcPts val="0"/>
                </a:spcBef>
                <a:buNone/>
              </a:pPr>
              <a:endParaRPr sz="1875">
                <a:solidFill>
                  <a:srgbClr val="000000"/>
                </a:solidFill>
                <a:latin typeface="Arial"/>
                <a:ea typeface="Arial"/>
                <a:cs typeface="Arial"/>
                <a:sym typeface="Arial"/>
              </a:endParaRPr>
            </a:p>
          </p:txBody>
        </p:sp>
        <p:sp>
          <p:nvSpPr>
            <p:cNvPr id="2515" name="Shape 2515"/>
            <p:cNvSpPr txBox="1"/>
            <p:nvPr/>
          </p:nvSpPr>
          <p:spPr>
            <a:xfrm>
              <a:off x="3134841" y="1826514"/>
              <a:ext cx="1096499" cy="1096500"/>
            </a:xfrm>
            <a:prstGeom prst="rect">
              <a:avLst/>
            </a:prstGeom>
            <a:noFill/>
            <a:ln>
              <a:noFill/>
            </a:ln>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Calibri"/>
                  <a:ea typeface="Calibri"/>
                  <a:cs typeface="Calibri"/>
                  <a:sym typeface="Calibri"/>
                </a:rPr>
                <a:t>Implement &amp; Monitor</a:t>
              </a:r>
            </a:p>
          </p:txBody>
        </p:sp>
        <p:sp>
          <p:nvSpPr>
            <p:cNvPr id="2516" name="Shape 2516"/>
            <p:cNvSpPr/>
            <p:nvPr/>
          </p:nvSpPr>
          <p:spPr>
            <a:xfrm>
              <a:off x="3999489" y="146837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p:spPr>
          <p:txBody>
            <a:bodyPr lIns="91425" tIns="91425" rIns="91425" bIns="91425" anchor="ctr" anchorCtr="0">
              <a:noAutofit/>
            </a:bodyPr>
            <a:lstStyle/>
            <a:p>
              <a:pPr marL="0" marR="0" lvl="0" indent="0" algn="l" rtl="0">
                <a:spcBef>
                  <a:spcPts val="0"/>
                </a:spcBef>
                <a:buNone/>
              </a:pPr>
              <a:endParaRPr sz="1875">
                <a:solidFill>
                  <a:srgbClr val="000000"/>
                </a:solidFill>
                <a:latin typeface="Arial"/>
                <a:ea typeface="Arial"/>
                <a:cs typeface="Arial"/>
                <a:sym typeface="Arial"/>
              </a:endParaRPr>
            </a:p>
          </p:txBody>
        </p:sp>
        <p:sp>
          <p:nvSpPr>
            <p:cNvPr id="2517" name="Shape 2517"/>
            <p:cNvSpPr/>
            <p:nvPr/>
          </p:nvSpPr>
          <p:spPr>
            <a:xfrm rot="10800000">
              <a:off x="3999407" y="164742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p:spPr>
          <p:txBody>
            <a:bodyPr lIns="91425" tIns="91425" rIns="91425" bIns="91425" anchor="ctr" anchorCtr="0">
              <a:noAutofit/>
            </a:bodyPr>
            <a:lstStyle/>
            <a:p>
              <a:pPr marL="0" marR="0" lvl="0" indent="0" algn="l" rtl="0">
                <a:spcBef>
                  <a:spcPts val="0"/>
                </a:spcBef>
                <a:buNone/>
              </a:pPr>
              <a:endParaRPr sz="1875">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388835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pic>
        <p:nvPicPr>
          <p:cNvPr id="1791" name="Shape 1791"/>
          <p:cNvPicPr preferRelativeResize="0"/>
          <p:nvPr/>
        </p:nvPicPr>
        <p:blipFill rotWithShape="1">
          <a:blip r:embed="rId3">
            <a:alphaModFix/>
          </a:blip>
          <a:srcRect/>
          <a:stretch/>
        </p:blipFill>
        <p:spPr>
          <a:xfrm>
            <a:off x="0" y="10694"/>
            <a:ext cx="9144000" cy="6857999"/>
          </a:xfrm>
          <a:prstGeom prst="rect">
            <a:avLst/>
          </a:prstGeom>
          <a:noFill/>
          <a:ln>
            <a:noFill/>
          </a:ln>
        </p:spPr>
      </p:pic>
      <p:sp>
        <p:nvSpPr>
          <p:cNvPr id="1792" name="Shape 1792"/>
          <p:cNvSpPr txBox="1"/>
          <p:nvPr/>
        </p:nvSpPr>
        <p:spPr>
          <a:xfrm>
            <a:off x="221653" y="4917936"/>
            <a:ext cx="8700600" cy="1300500"/>
          </a:xfrm>
          <a:prstGeom prst="rect">
            <a:avLst/>
          </a:prstGeom>
          <a:noFill/>
          <a:ln>
            <a:noFill/>
          </a:ln>
        </p:spPr>
        <p:txBody>
          <a:bodyPr lIns="90450" tIns="45200" rIns="90450" bIns="452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800" b="1" i="0" u="none" strike="noStrike" cap="none">
                <a:solidFill>
                  <a:srgbClr val="C00000"/>
                </a:solidFill>
                <a:latin typeface="Calibri"/>
                <a:ea typeface="Calibri"/>
                <a:cs typeface="Calibri"/>
                <a:sym typeface="Calibri"/>
              </a:rPr>
              <a:t>DATA ANALYSIS</a:t>
            </a:r>
          </a:p>
          <a:p>
            <a:pPr marL="0" marR="0" lvl="0" indent="0" algn="r"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grpSp>
        <p:nvGrpSpPr>
          <p:cNvPr id="1793" name="Shape 1793"/>
          <p:cNvGrpSpPr/>
          <p:nvPr/>
        </p:nvGrpSpPr>
        <p:grpSpPr>
          <a:xfrm>
            <a:off x="584116" y="903485"/>
            <a:ext cx="3957196" cy="3624336"/>
            <a:chOff x="2680639" y="204139"/>
            <a:chExt cx="3173118" cy="3173118"/>
          </a:xfrm>
        </p:grpSpPr>
        <p:sp>
          <p:nvSpPr>
            <p:cNvPr id="1794" name="Shape 1794"/>
            <p:cNvSpPr/>
            <p:nvPr/>
          </p:nvSpPr>
          <p:spPr>
            <a:xfrm>
              <a:off x="2680639"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5" name="Shape 1795"/>
            <p:cNvSpPr txBox="1"/>
            <p:nvPr/>
          </p:nvSpPr>
          <p:spPr>
            <a:xfrm>
              <a:off x="3134841" y="658341"/>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Data Analysis</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WHAT</a:t>
              </a:r>
            </a:p>
          </p:txBody>
        </p:sp>
        <p:sp>
          <p:nvSpPr>
            <p:cNvPr id="1796" name="Shape 1796"/>
            <p:cNvSpPr/>
            <p:nvPr/>
          </p:nvSpPr>
          <p:spPr>
            <a:xfrm rot="5400000">
              <a:off x="4303057"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7" name="Shape 1797"/>
            <p:cNvSpPr txBox="1"/>
            <p:nvPr/>
          </p:nvSpPr>
          <p:spPr>
            <a:xfrm>
              <a:off x="4303014" y="658341"/>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Needs Assessment</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WHY</a:t>
              </a:r>
            </a:p>
          </p:txBody>
        </p:sp>
        <p:sp>
          <p:nvSpPr>
            <p:cNvPr id="1798" name="Shape 1798"/>
            <p:cNvSpPr/>
            <p:nvPr/>
          </p:nvSpPr>
          <p:spPr>
            <a:xfrm rot="10800000">
              <a:off x="4303057"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9" name="Shape 1799"/>
            <p:cNvSpPr txBox="1"/>
            <p:nvPr/>
          </p:nvSpPr>
          <p:spPr>
            <a:xfrm>
              <a:off x="4303014" y="1826514"/>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rgbClr val="D8D8D8"/>
                  </a:solidFill>
                  <a:latin typeface="Calibri"/>
                  <a:ea typeface="Calibri"/>
                  <a:cs typeface="Calibri"/>
                  <a:sym typeface="Calibri"/>
                </a:rPr>
                <a:t>Improvement Plan</a:t>
              </a:r>
            </a:p>
            <a:p>
              <a:pPr marL="0" marR="0" lvl="0" indent="0" algn="ctr" rtl="0">
                <a:lnSpc>
                  <a:spcPct val="90000"/>
                </a:lnSpc>
                <a:spcBef>
                  <a:spcPts val="455"/>
                </a:spcBef>
                <a:spcAft>
                  <a:spcPts val="0"/>
                </a:spcAft>
                <a:buSzPct val="25000"/>
                <a:buNone/>
              </a:pPr>
              <a:r>
                <a:rPr lang="en-US" sz="1300">
                  <a:solidFill>
                    <a:srgbClr val="D8D8D8"/>
                  </a:solidFill>
                  <a:latin typeface="Calibri"/>
                  <a:ea typeface="Calibri"/>
                  <a:cs typeface="Calibri"/>
                  <a:sym typeface="Calibri"/>
                </a:rPr>
                <a:t>HOW</a:t>
              </a:r>
            </a:p>
          </p:txBody>
        </p:sp>
        <p:sp>
          <p:nvSpPr>
            <p:cNvPr id="1800" name="Shape 1800"/>
            <p:cNvSpPr/>
            <p:nvPr/>
          </p:nvSpPr>
          <p:spPr>
            <a:xfrm rot="-5400000">
              <a:off x="2680639"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801" name="Shape 1801"/>
            <p:cNvSpPr txBox="1"/>
            <p:nvPr/>
          </p:nvSpPr>
          <p:spPr>
            <a:xfrm>
              <a:off x="3134841" y="1826514"/>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Implement &amp; Monitor</a:t>
              </a:r>
            </a:p>
          </p:txBody>
        </p:sp>
        <p:sp>
          <p:nvSpPr>
            <p:cNvPr id="1802" name="Shape 1802"/>
            <p:cNvSpPr/>
            <p:nvPr/>
          </p:nvSpPr>
          <p:spPr>
            <a:xfrm>
              <a:off x="3999489" y="146837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803" name="Shape 1803"/>
            <p:cNvSpPr/>
            <p:nvPr/>
          </p:nvSpPr>
          <p:spPr>
            <a:xfrm rot="10800000">
              <a:off x="3999405" y="164742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grpSp>
      <p:pic>
        <p:nvPicPr>
          <p:cNvPr id="1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659266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Steps for Targeted Improvement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1087098"/>
              </p:ext>
            </p:extLst>
          </p:nvPr>
        </p:nvGraphicFramePr>
        <p:xfrm>
          <a:off x="762000" y="685800"/>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4122539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6"/>
        <p:cNvGrpSpPr/>
        <p:nvPr/>
      </p:nvGrpSpPr>
      <p:grpSpPr>
        <a:xfrm>
          <a:off x="0" y="0"/>
          <a:ext cx="0" cy="0"/>
          <a:chOff x="0" y="0"/>
          <a:chExt cx="0" cy="0"/>
        </a:xfrm>
      </p:grpSpPr>
      <p:sp>
        <p:nvSpPr>
          <p:cNvPr id="2807" name="Shape 2807"/>
          <p:cNvSpPr/>
          <p:nvPr/>
        </p:nvSpPr>
        <p:spPr>
          <a:xfrm>
            <a:off x="904874" y="3403600"/>
            <a:ext cx="3648074" cy="2438400"/>
          </a:xfrm>
          <a:prstGeom prst="rect">
            <a:avLst/>
          </a:prstGeom>
          <a:noFill/>
          <a:ln w="5715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808" name="Shape 2808"/>
          <p:cNvSpPr/>
          <p:nvPr/>
        </p:nvSpPr>
        <p:spPr>
          <a:xfrm>
            <a:off x="4552950" y="3403600"/>
            <a:ext cx="3648074" cy="2438400"/>
          </a:xfrm>
          <a:prstGeom prst="rect">
            <a:avLst/>
          </a:prstGeom>
          <a:noFill/>
          <a:ln w="5715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09" name="Shape 2809"/>
          <p:cNvSpPr/>
          <p:nvPr/>
        </p:nvSpPr>
        <p:spPr>
          <a:xfrm>
            <a:off x="4552950" y="965200"/>
            <a:ext cx="3648074" cy="2438400"/>
          </a:xfrm>
          <a:prstGeom prst="rect">
            <a:avLst/>
          </a:prstGeom>
          <a:noFill/>
          <a:ln w="5715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10" name="Shape 2810"/>
          <p:cNvSpPr/>
          <p:nvPr/>
        </p:nvSpPr>
        <p:spPr>
          <a:xfrm>
            <a:off x="904874" y="965200"/>
            <a:ext cx="3648074" cy="2425701"/>
          </a:xfrm>
          <a:prstGeom prst="rect">
            <a:avLst/>
          </a:prstGeom>
          <a:noFill/>
          <a:ln w="5715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11" name="Shape 2811"/>
          <p:cNvSpPr/>
          <p:nvPr/>
        </p:nvSpPr>
        <p:spPr>
          <a:xfrm>
            <a:off x="981075" y="2560746"/>
            <a:ext cx="535209" cy="1377158"/>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12" name="Shape 2812"/>
          <p:cNvSpPr txBox="1"/>
          <p:nvPr/>
        </p:nvSpPr>
        <p:spPr>
          <a:xfrm>
            <a:off x="1770735" y="1954610"/>
            <a:ext cx="2527760" cy="143629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0000"/>
              </a:buClr>
              <a:buSzPct val="25000"/>
              <a:buFont typeface="Calibri"/>
              <a:buNone/>
            </a:pPr>
            <a:r>
              <a:rPr lang="en-US" sz="3200" b="1" i="0" u="none" strike="noStrike" cap="none">
                <a:solidFill>
                  <a:srgbClr val="C00000"/>
                </a:solidFill>
                <a:latin typeface="Calibri"/>
                <a:ea typeface="Calibri"/>
                <a:cs typeface="Calibri"/>
                <a:sym typeface="Calibri"/>
              </a:rPr>
              <a:t>Problem Statement(s)</a:t>
            </a:r>
          </a:p>
        </p:txBody>
      </p:sp>
      <p:sp>
        <p:nvSpPr>
          <p:cNvPr id="2813" name="Shape 2813"/>
          <p:cNvSpPr txBox="1"/>
          <p:nvPr/>
        </p:nvSpPr>
        <p:spPr>
          <a:xfrm>
            <a:off x="1025587" y="5039518"/>
            <a:ext cx="3650456" cy="779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B050"/>
              </a:buClr>
              <a:buSzPct val="25000"/>
              <a:buFont typeface="Calibri"/>
              <a:buNone/>
            </a:pPr>
            <a:r>
              <a:rPr lang="en-US" sz="3200" b="1" i="0" u="none" strike="noStrike" cap="none">
                <a:solidFill>
                  <a:srgbClr val="00B050"/>
                </a:solidFill>
                <a:latin typeface="Calibri"/>
                <a:ea typeface="Calibri"/>
                <a:cs typeface="Calibri"/>
                <a:sym typeface="Calibri"/>
              </a:rPr>
              <a:t>Root Cause(s)</a:t>
            </a:r>
          </a:p>
        </p:txBody>
      </p:sp>
      <p:sp>
        <p:nvSpPr>
          <p:cNvPr id="2814" name="Shape 2814"/>
          <p:cNvSpPr txBox="1"/>
          <p:nvPr/>
        </p:nvSpPr>
        <p:spPr>
          <a:xfrm>
            <a:off x="928670" y="995319"/>
            <a:ext cx="1160548" cy="160043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0000"/>
              </a:buClr>
              <a:buSzPct val="25000"/>
              <a:buFont typeface="Garamond"/>
              <a:buNone/>
            </a:pPr>
            <a:r>
              <a:rPr lang="en-US" sz="7200" b="1" i="0" u="none" strike="noStrike" cap="none">
                <a:solidFill>
                  <a:srgbClr val="C00000"/>
                </a:solidFill>
                <a:latin typeface="Garamond"/>
                <a:ea typeface="Garamond"/>
                <a:cs typeface="Garamond"/>
                <a:sym typeface="Garamond"/>
              </a:rPr>
              <a:t>1</a:t>
            </a:r>
            <a:r>
              <a:rPr lang="en-US" sz="6000" b="1" i="0" u="none" strike="noStrike" cap="none" baseline="30000">
                <a:solidFill>
                  <a:srgbClr val="C00000"/>
                </a:solidFill>
                <a:latin typeface="Garamond"/>
                <a:ea typeface="Garamond"/>
                <a:cs typeface="Garamond"/>
                <a:sym typeface="Garamond"/>
              </a:rPr>
              <a:t>st</a:t>
            </a:r>
            <a:r>
              <a:rPr lang="en-US" sz="7200" b="1" i="0" u="none" strike="noStrike" cap="none">
                <a:solidFill>
                  <a:srgbClr val="C00000"/>
                </a:solidFill>
                <a:latin typeface="Garamond"/>
                <a:ea typeface="Garamond"/>
                <a:cs typeface="Garamond"/>
                <a:sym typeface="Garamond"/>
              </a:rPr>
              <a:t> </a:t>
            </a:r>
          </a:p>
        </p:txBody>
      </p:sp>
      <p:sp>
        <p:nvSpPr>
          <p:cNvPr id="2815" name="Shape 2815"/>
          <p:cNvSpPr txBox="1"/>
          <p:nvPr/>
        </p:nvSpPr>
        <p:spPr>
          <a:xfrm>
            <a:off x="928670" y="3767979"/>
            <a:ext cx="1489150" cy="160043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B050"/>
              </a:buClr>
              <a:buSzPct val="25000"/>
              <a:buFont typeface="Garamond"/>
              <a:buNone/>
            </a:pPr>
            <a:r>
              <a:rPr lang="en-US" sz="7200" b="1" i="0" u="none" strike="noStrike" cap="none">
                <a:solidFill>
                  <a:srgbClr val="00B050"/>
                </a:solidFill>
                <a:latin typeface="Garamond"/>
                <a:ea typeface="Garamond"/>
                <a:cs typeface="Garamond"/>
                <a:sym typeface="Garamond"/>
              </a:rPr>
              <a:t>2</a:t>
            </a:r>
            <a:r>
              <a:rPr lang="en-US" sz="6000" b="1" i="0" u="none" strike="noStrike" cap="none" baseline="30000">
                <a:solidFill>
                  <a:srgbClr val="00B050"/>
                </a:solidFill>
                <a:latin typeface="Garamond"/>
                <a:ea typeface="Garamond"/>
                <a:cs typeface="Garamond"/>
                <a:sym typeface="Garamond"/>
              </a:rPr>
              <a:t>nd</a:t>
            </a:r>
            <a:r>
              <a:rPr lang="en-US" sz="7200" b="1" i="0" u="none" strike="noStrike" cap="none">
                <a:solidFill>
                  <a:srgbClr val="00B050"/>
                </a:solidFill>
                <a:latin typeface="Garamond"/>
                <a:ea typeface="Garamond"/>
                <a:cs typeface="Garamond"/>
                <a:sym typeface="Garamond"/>
              </a:rPr>
              <a:t> </a:t>
            </a:r>
          </a:p>
        </p:txBody>
      </p:sp>
      <p:sp>
        <p:nvSpPr>
          <p:cNvPr id="2816" name="Shape 2816"/>
          <p:cNvSpPr txBox="1"/>
          <p:nvPr/>
        </p:nvSpPr>
        <p:spPr>
          <a:xfrm>
            <a:off x="4552837" y="1770232"/>
            <a:ext cx="1160548" cy="160043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030A0"/>
              </a:buClr>
              <a:buSzPct val="25000"/>
              <a:buFont typeface="Garamond"/>
              <a:buNone/>
            </a:pPr>
            <a:r>
              <a:rPr lang="en-US" sz="7200" b="1" i="0" u="none" strike="noStrike" cap="none">
                <a:solidFill>
                  <a:srgbClr val="7030A0"/>
                </a:solidFill>
                <a:latin typeface="Garamond"/>
                <a:ea typeface="Garamond"/>
                <a:cs typeface="Garamond"/>
                <a:sym typeface="Garamond"/>
              </a:rPr>
              <a:t>3</a:t>
            </a:r>
            <a:r>
              <a:rPr lang="en-US" sz="6000" b="1" i="0" u="none" strike="noStrike" cap="none" baseline="30000">
                <a:solidFill>
                  <a:srgbClr val="7030A0"/>
                </a:solidFill>
                <a:latin typeface="Garamond"/>
                <a:ea typeface="Garamond"/>
                <a:cs typeface="Garamond"/>
                <a:sym typeface="Garamond"/>
              </a:rPr>
              <a:t>rd</a:t>
            </a:r>
            <a:r>
              <a:rPr lang="en-US" sz="7200" b="1" i="0" u="none" strike="noStrike" cap="none">
                <a:solidFill>
                  <a:srgbClr val="7030A0"/>
                </a:solidFill>
                <a:latin typeface="Garamond"/>
                <a:ea typeface="Garamond"/>
                <a:cs typeface="Garamond"/>
                <a:sym typeface="Garamond"/>
              </a:rPr>
              <a:t> </a:t>
            </a:r>
          </a:p>
        </p:txBody>
      </p:sp>
      <p:sp>
        <p:nvSpPr>
          <p:cNvPr id="2817" name="Shape 2817"/>
          <p:cNvSpPr txBox="1"/>
          <p:nvPr/>
        </p:nvSpPr>
        <p:spPr>
          <a:xfrm>
            <a:off x="5077490" y="2552869"/>
            <a:ext cx="2459832" cy="779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030A0"/>
              </a:buClr>
              <a:buSzPct val="25000"/>
              <a:buFont typeface="Calibri"/>
              <a:buNone/>
            </a:pPr>
            <a:r>
              <a:rPr lang="en-US" sz="3200" b="1" i="0" u="none" strike="noStrike" cap="none" dirty="0">
                <a:solidFill>
                  <a:srgbClr val="7030A0"/>
                </a:solidFill>
                <a:latin typeface="Calibri"/>
                <a:ea typeface="Calibri"/>
                <a:cs typeface="Calibri"/>
                <a:sym typeface="Calibri"/>
              </a:rPr>
              <a:t>Annual Goals</a:t>
            </a:r>
          </a:p>
        </p:txBody>
      </p:sp>
      <p:sp>
        <p:nvSpPr>
          <p:cNvPr id="2818" name="Shape 2818"/>
          <p:cNvSpPr txBox="1"/>
          <p:nvPr/>
        </p:nvSpPr>
        <p:spPr>
          <a:xfrm>
            <a:off x="4812282" y="3791563"/>
            <a:ext cx="1160548" cy="160043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030A0"/>
              </a:buClr>
              <a:buSzPct val="25000"/>
              <a:buFont typeface="Garamond"/>
              <a:buNone/>
            </a:pPr>
            <a:r>
              <a:rPr lang="en-US" sz="7200" b="1" i="0" u="none" strike="noStrike" cap="none" dirty="0">
                <a:solidFill>
                  <a:srgbClr val="7030A0"/>
                </a:solidFill>
                <a:latin typeface="Garamond"/>
                <a:ea typeface="Garamond"/>
                <a:cs typeface="Garamond"/>
                <a:sym typeface="Garamond"/>
              </a:rPr>
              <a:t>4</a:t>
            </a:r>
            <a:r>
              <a:rPr lang="en-US" sz="6000" b="1" i="0" u="none" strike="noStrike" cap="none" baseline="30000" dirty="0">
                <a:solidFill>
                  <a:srgbClr val="7030A0"/>
                </a:solidFill>
                <a:latin typeface="Garamond"/>
                <a:ea typeface="Garamond"/>
                <a:cs typeface="Garamond"/>
                <a:sym typeface="Garamond"/>
              </a:rPr>
              <a:t>th</a:t>
            </a:r>
            <a:r>
              <a:rPr lang="en-US" sz="7200" b="1" i="0" u="none" strike="noStrike" cap="none" dirty="0">
                <a:solidFill>
                  <a:srgbClr val="7030A0"/>
                </a:solidFill>
                <a:latin typeface="Garamond"/>
                <a:ea typeface="Garamond"/>
                <a:cs typeface="Garamond"/>
                <a:sym typeface="Garamond"/>
              </a:rPr>
              <a:t> </a:t>
            </a:r>
          </a:p>
        </p:txBody>
      </p:sp>
      <p:sp>
        <p:nvSpPr>
          <p:cNvPr id="2819" name="Shape 2819"/>
          <p:cNvSpPr/>
          <p:nvPr/>
        </p:nvSpPr>
        <p:spPr>
          <a:xfrm rot="-5400000">
            <a:off x="4145231" y="4750352"/>
            <a:ext cx="713612" cy="1347877"/>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20" name="Shape 2820"/>
          <p:cNvSpPr/>
          <p:nvPr/>
        </p:nvSpPr>
        <p:spPr>
          <a:xfrm rot="-5400000">
            <a:off x="4128637" y="750370"/>
            <a:ext cx="713612" cy="1347877"/>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21" name="Shape 2821"/>
          <p:cNvSpPr/>
          <p:nvPr/>
        </p:nvSpPr>
        <p:spPr>
          <a:xfrm rot="10800000">
            <a:off x="7572091" y="2571456"/>
            <a:ext cx="535209" cy="1797170"/>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22" name="Shape 2822"/>
          <p:cNvSpPr txBox="1"/>
          <p:nvPr/>
        </p:nvSpPr>
        <p:spPr>
          <a:xfrm>
            <a:off x="5317248" y="5027597"/>
            <a:ext cx="2459832" cy="779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030A0"/>
              </a:buClr>
              <a:buSzPct val="25000"/>
              <a:buFont typeface="Calibri"/>
              <a:buNone/>
            </a:pPr>
            <a:r>
              <a:rPr lang="en-US" sz="3200" b="1" i="0" u="none" strike="noStrike" cap="none" dirty="0">
                <a:solidFill>
                  <a:srgbClr val="7030A0"/>
                </a:solidFill>
                <a:latin typeface="Calibri"/>
                <a:ea typeface="Calibri"/>
                <a:cs typeface="Calibri"/>
                <a:sym typeface="Calibri"/>
              </a:rPr>
              <a:t>Strategies</a:t>
            </a:r>
          </a:p>
        </p:txBody>
      </p:sp>
    </p:spTree>
    <p:extLst>
      <p:ext uri="{BB962C8B-B14F-4D97-AF65-F5344CB8AC3E}">
        <p14:creationId xmlns:p14="http://schemas.microsoft.com/office/powerpoint/2010/main" val="2643905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8"/>
        <p:cNvGrpSpPr/>
        <p:nvPr/>
      </p:nvGrpSpPr>
      <p:grpSpPr>
        <a:xfrm>
          <a:off x="0" y="0"/>
          <a:ext cx="0" cy="0"/>
          <a:chOff x="0" y="0"/>
          <a:chExt cx="0" cy="0"/>
        </a:xfrm>
      </p:grpSpPr>
      <p:sp>
        <p:nvSpPr>
          <p:cNvPr id="2669" name="Shape 2669"/>
          <p:cNvSpPr/>
          <p:nvPr/>
        </p:nvSpPr>
        <p:spPr>
          <a:xfrm rot="-5400000">
            <a:off x="4859436" y="458806"/>
            <a:ext cx="802510" cy="1076443"/>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670" name="Shape 2670"/>
          <p:cNvSpPr txBox="1"/>
          <p:nvPr/>
        </p:nvSpPr>
        <p:spPr>
          <a:xfrm>
            <a:off x="0" y="450013"/>
            <a:ext cx="4589252" cy="1094118"/>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1" i="0" u="none" strike="noStrike" cap="none">
                <a:solidFill>
                  <a:srgbClr val="C00000"/>
                </a:solidFill>
                <a:latin typeface="Calibri"/>
                <a:ea typeface="Calibri"/>
                <a:cs typeface="Calibri"/>
                <a:sym typeface="Calibri"/>
              </a:rPr>
              <a:t>PROBLEM STATEMENT</a:t>
            </a:r>
          </a:p>
        </p:txBody>
      </p:sp>
      <p:sp>
        <p:nvSpPr>
          <p:cNvPr id="2671" name="Shape 2671"/>
          <p:cNvSpPr/>
          <p:nvPr/>
        </p:nvSpPr>
        <p:spPr>
          <a:xfrm>
            <a:off x="5891514" y="480790"/>
            <a:ext cx="3039615" cy="861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600" b="1" i="0" u="none" strike="noStrike" cap="none">
                <a:solidFill>
                  <a:srgbClr val="7030A0"/>
                </a:solidFill>
                <a:latin typeface="Calibri"/>
                <a:ea typeface="Calibri"/>
                <a:cs typeface="Calibri"/>
                <a:sym typeface="Calibri"/>
              </a:rPr>
              <a:t>ANNUAL GOAL</a:t>
            </a:r>
          </a:p>
        </p:txBody>
      </p:sp>
      <p:sp>
        <p:nvSpPr>
          <p:cNvPr id="2672" name="Shape 2672"/>
          <p:cNvSpPr txBox="1">
            <a:spLocks noGrp="1"/>
          </p:cNvSpPr>
          <p:nvPr>
            <p:ph type="body" idx="1"/>
          </p:nvPr>
        </p:nvSpPr>
        <p:spPr>
          <a:xfrm>
            <a:off x="961571" y="1600201"/>
            <a:ext cx="3410857" cy="4024085"/>
          </a:xfrm>
          <a:prstGeom prst="rect">
            <a:avLst/>
          </a:prstGeom>
          <a:solidFill>
            <a:schemeClr val="dk1"/>
          </a:solidFill>
          <a:ln>
            <a:noFill/>
          </a:ln>
        </p:spPr>
        <p:txBody>
          <a:bodyPr lIns="67950" tIns="34250" rIns="67950" bIns="342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3600" b="1" i="0" u="none" strike="noStrike" cap="none">
                <a:solidFill>
                  <a:srgbClr val="FFFFFF"/>
                </a:solidFill>
                <a:latin typeface="Calibri"/>
                <a:ea typeface="Calibri"/>
                <a:cs typeface="Calibri"/>
                <a:sym typeface="Calibri"/>
              </a:rPr>
              <a:t>ELLs have a 50% pass rate in reading</a:t>
            </a:r>
          </a:p>
        </p:txBody>
      </p:sp>
      <p:sp>
        <p:nvSpPr>
          <p:cNvPr id="2673" name="Shape 2673"/>
          <p:cNvSpPr/>
          <p:nvPr/>
        </p:nvSpPr>
        <p:spPr>
          <a:xfrm>
            <a:off x="4589253" y="2382559"/>
            <a:ext cx="4537494" cy="209288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030A0"/>
              </a:buClr>
              <a:buSzPct val="25000"/>
              <a:buFont typeface="Calibri"/>
              <a:buNone/>
            </a:pPr>
            <a:r>
              <a:rPr lang="en-US" sz="3200" b="1" i="0" u="none" strike="noStrike" cap="none">
                <a:solidFill>
                  <a:srgbClr val="7030A0"/>
                </a:solidFill>
                <a:latin typeface="Calibri"/>
                <a:ea typeface="Calibri"/>
                <a:cs typeface="Calibri"/>
                <a:sym typeface="Calibri"/>
              </a:rPr>
              <a:t>ELL student group will have 60% pass rate on 2016 STAAR reading</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1793743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graphicFrame>
        <p:nvGraphicFramePr>
          <p:cNvPr id="4" name="Diagram 3"/>
          <p:cNvGraphicFramePr/>
          <p:nvPr>
            <p:extLst>
              <p:ext uri="{D42A27DB-BD31-4B8C-83A1-F6EECF244321}">
                <p14:modId xmlns:p14="http://schemas.microsoft.com/office/powerpoint/2010/main" val="1209932142"/>
              </p:ext>
            </p:extLst>
          </p:nvPr>
        </p:nvGraphicFramePr>
        <p:xfrm>
          <a:off x="219487" y="516875"/>
          <a:ext cx="8769409" cy="363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2715"/>
          <p:cNvSpPr/>
          <p:nvPr/>
        </p:nvSpPr>
        <p:spPr>
          <a:xfrm>
            <a:off x="0" y="4108136"/>
            <a:ext cx="9144000" cy="176458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ELL student group will have 60% pass rate on 2016 STAAR reading</a:t>
            </a:r>
          </a:p>
        </p:txBody>
      </p:sp>
    </p:spTree>
    <p:extLst>
      <p:ext uri="{BB962C8B-B14F-4D97-AF65-F5344CB8AC3E}">
        <p14:creationId xmlns:p14="http://schemas.microsoft.com/office/powerpoint/2010/main" val="2549291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85"/>
        <p:cNvGrpSpPr/>
        <p:nvPr/>
      </p:nvGrpSpPr>
      <p:grpSpPr>
        <a:xfrm>
          <a:off x="0" y="0"/>
          <a:ext cx="0" cy="0"/>
          <a:chOff x="0" y="0"/>
          <a:chExt cx="0" cy="0"/>
        </a:xfrm>
      </p:grpSpPr>
      <p:pic>
        <p:nvPicPr>
          <p:cNvPr id="2786" name="Shape 2786"/>
          <p:cNvPicPr preferRelativeResize="0"/>
          <p:nvPr/>
        </p:nvPicPr>
        <p:blipFill rotWithShape="1">
          <a:blip r:embed="rId3">
            <a:alphaModFix/>
          </a:blip>
          <a:srcRect/>
          <a:stretch/>
        </p:blipFill>
        <p:spPr>
          <a:xfrm>
            <a:off x="0" y="-1990"/>
            <a:ext cx="9144000" cy="6924160"/>
          </a:xfrm>
          <a:prstGeom prst="rect">
            <a:avLst/>
          </a:prstGeom>
          <a:noFill/>
          <a:ln>
            <a:noFill/>
          </a:ln>
        </p:spPr>
      </p:pic>
      <p:sp>
        <p:nvSpPr>
          <p:cNvPr id="2787" name="Shape 2787"/>
          <p:cNvSpPr txBox="1"/>
          <p:nvPr/>
        </p:nvSpPr>
        <p:spPr>
          <a:xfrm>
            <a:off x="221654" y="4369549"/>
            <a:ext cx="8700692" cy="2268614"/>
          </a:xfrm>
          <a:prstGeom prst="rect">
            <a:avLst/>
          </a:prstGeom>
          <a:noFill/>
          <a:ln>
            <a:noFill/>
          </a:ln>
        </p:spPr>
        <p:txBody>
          <a:bodyPr lIns="90450" tIns="45200" rIns="90450" bIns="452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8000" b="1" i="0" u="none" strike="noStrik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a:ea typeface="Calibri"/>
                <a:cs typeface="Calibri"/>
                <a:sym typeface="Calibri"/>
              </a:rPr>
              <a:t>PRACTICE</a:t>
            </a:r>
          </a:p>
          <a:p>
            <a:pPr marL="0" marR="0" lvl="0" indent="0" algn="l" rtl="0">
              <a:lnSpc>
                <a:spcPct val="100000"/>
              </a:lnSpc>
              <a:spcBef>
                <a:spcPts val="0"/>
              </a:spcBef>
              <a:spcAft>
                <a:spcPts val="0"/>
              </a:spcAft>
              <a:buClr>
                <a:schemeClr val="lt1"/>
              </a:buClr>
              <a:buSzPct val="25000"/>
              <a:buFont typeface="Calibri"/>
              <a:buNone/>
            </a:pP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a:ea typeface="Calibri"/>
                <a:cs typeface="Calibri"/>
                <a:sym typeface="Calibri"/>
              </a:rPr>
              <a:t>5 minutes to write a SMART goal</a:t>
            </a:r>
            <a:endParaRPr lang="en-US" sz="4800" b="1" i="0" u="none" strike="noStrik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a:ea typeface="Calibri"/>
              <a:cs typeface="Calibri"/>
              <a:sym typeface="Calibri"/>
            </a:endParaRPr>
          </a:p>
        </p:txBody>
      </p:sp>
    </p:spTree>
    <p:extLst>
      <p:ext uri="{BB962C8B-B14F-4D97-AF65-F5344CB8AC3E}">
        <p14:creationId xmlns:p14="http://schemas.microsoft.com/office/powerpoint/2010/main" val="1446753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06"/>
        <p:cNvGrpSpPr/>
        <p:nvPr/>
      </p:nvGrpSpPr>
      <p:grpSpPr>
        <a:xfrm>
          <a:off x="0" y="0"/>
          <a:ext cx="0" cy="0"/>
          <a:chOff x="0" y="0"/>
          <a:chExt cx="0" cy="0"/>
        </a:xfrm>
      </p:grpSpPr>
      <p:sp>
        <p:nvSpPr>
          <p:cNvPr id="2807" name="Shape 2807"/>
          <p:cNvSpPr/>
          <p:nvPr/>
        </p:nvSpPr>
        <p:spPr>
          <a:xfrm>
            <a:off x="904874" y="3403600"/>
            <a:ext cx="3648074" cy="2438400"/>
          </a:xfrm>
          <a:prstGeom prst="rect">
            <a:avLst/>
          </a:prstGeom>
          <a:noFill/>
          <a:ln w="5715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808" name="Shape 2808"/>
          <p:cNvSpPr/>
          <p:nvPr/>
        </p:nvSpPr>
        <p:spPr>
          <a:xfrm>
            <a:off x="4552950" y="3403600"/>
            <a:ext cx="3648074" cy="2438400"/>
          </a:xfrm>
          <a:prstGeom prst="rect">
            <a:avLst/>
          </a:prstGeom>
          <a:noFill/>
          <a:ln w="5715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09" name="Shape 2809"/>
          <p:cNvSpPr/>
          <p:nvPr/>
        </p:nvSpPr>
        <p:spPr>
          <a:xfrm>
            <a:off x="4552950" y="965200"/>
            <a:ext cx="3648074" cy="2438400"/>
          </a:xfrm>
          <a:prstGeom prst="rect">
            <a:avLst/>
          </a:prstGeom>
          <a:noFill/>
          <a:ln w="5715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10" name="Shape 2810"/>
          <p:cNvSpPr/>
          <p:nvPr/>
        </p:nvSpPr>
        <p:spPr>
          <a:xfrm>
            <a:off x="904874" y="965200"/>
            <a:ext cx="3648074" cy="2425701"/>
          </a:xfrm>
          <a:prstGeom prst="rect">
            <a:avLst/>
          </a:prstGeom>
          <a:noFill/>
          <a:ln w="5715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11" name="Shape 2811"/>
          <p:cNvSpPr/>
          <p:nvPr/>
        </p:nvSpPr>
        <p:spPr>
          <a:xfrm>
            <a:off x="981075" y="2560746"/>
            <a:ext cx="535209" cy="1377158"/>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12" name="Shape 2812"/>
          <p:cNvSpPr txBox="1"/>
          <p:nvPr/>
        </p:nvSpPr>
        <p:spPr>
          <a:xfrm>
            <a:off x="1770735" y="1954610"/>
            <a:ext cx="2527760" cy="143629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0000"/>
              </a:buClr>
              <a:buSzPct val="25000"/>
              <a:buFont typeface="Calibri"/>
              <a:buNone/>
            </a:pPr>
            <a:r>
              <a:rPr lang="en-US" sz="3200" b="1" i="0" u="none" strike="noStrike" cap="none">
                <a:solidFill>
                  <a:srgbClr val="C00000"/>
                </a:solidFill>
                <a:latin typeface="Calibri"/>
                <a:ea typeface="Calibri"/>
                <a:cs typeface="Calibri"/>
                <a:sym typeface="Calibri"/>
              </a:rPr>
              <a:t>Problem Statement(s)</a:t>
            </a:r>
          </a:p>
        </p:txBody>
      </p:sp>
      <p:sp>
        <p:nvSpPr>
          <p:cNvPr id="2813" name="Shape 2813"/>
          <p:cNvSpPr txBox="1"/>
          <p:nvPr/>
        </p:nvSpPr>
        <p:spPr>
          <a:xfrm>
            <a:off x="1025587" y="5039518"/>
            <a:ext cx="3650456" cy="779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B050"/>
              </a:buClr>
              <a:buSzPct val="25000"/>
              <a:buFont typeface="Calibri"/>
              <a:buNone/>
            </a:pPr>
            <a:r>
              <a:rPr lang="en-US" sz="3200" b="1" i="0" u="none" strike="noStrike" cap="none">
                <a:solidFill>
                  <a:srgbClr val="00B050"/>
                </a:solidFill>
                <a:latin typeface="Calibri"/>
                <a:ea typeface="Calibri"/>
                <a:cs typeface="Calibri"/>
                <a:sym typeface="Calibri"/>
              </a:rPr>
              <a:t>Root Cause(s)</a:t>
            </a:r>
          </a:p>
        </p:txBody>
      </p:sp>
      <p:sp>
        <p:nvSpPr>
          <p:cNvPr id="2814" name="Shape 2814"/>
          <p:cNvSpPr txBox="1"/>
          <p:nvPr/>
        </p:nvSpPr>
        <p:spPr>
          <a:xfrm>
            <a:off x="928670" y="995319"/>
            <a:ext cx="1160548" cy="160043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0000"/>
              </a:buClr>
              <a:buSzPct val="25000"/>
              <a:buFont typeface="Garamond"/>
              <a:buNone/>
            </a:pPr>
            <a:r>
              <a:rPr lang="en-US" sz="7200" b="1" i="0" u="none" strike="noStrike" cap="none">
                <a:solidFill>
                  <a:srgbClr val="C00000"/>
                </a:solidFill>
                <a:latin typeface="Garamond"/>
                <a:ea typeface="Garamond"/>
                <a:cs typeface="Garamond"/>
                <a:sym typeface="Garamond"/>
              </a:rPr>
              <a:t>1</a:t>
            </a:r>
            <a:r>
              <a:rPr lang="en-US" sz="6000" b="1" i="0" u="none" strike="noStrike" cap="none" baseline="30000">
                <a:solidFill>
                  <a:srgbClr val="C00000"/>
                </a:solidFill>
                <a:latin typeface="Garamond"/>
                <a:ea typeface="Garamond"/>
                <a:cs typeface="Garamond"/>
                <a:sym typeface="Garamond"/>
              </a:rPr>
              <a:t>st</a:t>
            </a:r>
            <a:r>
              <a:rPr lang="en-US" sz="7200" b="1" i="0" u="none" strike="noStrike" cap="none">
                <a:solidFill>
                  <a:srgbClr val="C00000"/>
                </a:solidFill>
                <a:latin typeface="Garamond"/>
                <a:ea typeface="Garamond"/>
                <a:cs typeface="Garamond"/>
                <a:sym typeface="Garamond"/>
              </a:rPr>
              <a:t> </a:t>
            </a:r>
          </a:p>
        </p:txBody>
      </p:sp>
      <p:sp>
        <p:nvSpPr>
          <p:cNvPr id="2815" name="Shape 2815"/>
          <p:cNvSpPr txBox="1"/>
          <p:nvPr/>
        </p:nvSpPr>
        <p:spPr>
          <a:xfrm>
            <a:off x="928670" y="3767979"/>
            <a:ext cx="1489150" cy="160043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B050"/>
              </a:buClr>
              <a:buSzPct val="25000"/>
              <a:buFont typeface="Garamond"/>
              <a:buNone/>
            </a:pPr>
            <a:r>
              <a:rPr lang="en-US" sz="7200" b="1" i="0" u="none" strike="noStrike" cap="none">
                <a:solidFill>
                  <a:srgbClr val="00B050"/>
                </a:solidFill>
                <a:latin typeface="Garamond"/>
                <a:ea typeface="Garamond"/>
                <a:cs typeface="Garamond"/>
                <a:sym typeface="Garamond"/>
              </a:rPr>
              <a:t>2</a:t>
            </a:r>
            <a:r>
              <a:rPr lang="en-US" sz="6000" b="1" i="0" u="none" strike="noStrike" cap="none" baseline="30000">
                <a:solidFill>
                  <a:srgbClr val="00B050"/>
                </a:solidFill>
                <a:latin typeface="Garamond"/>
                <a:ea typeface="Garamond"/>
                <a:cs typeface="Garamond"/>
                <a:sym typeface="Garamond"/>
              </a:rPr>
              <a:t>nd</a:t>
            </a:r>
            <a:r>
              <a:rPr lang="en-US" sz="7200" b="1" i="0" u="none" strike="noStrike" cap="none">
                <a:solidFill>
                  <a:srgbClr val="00B050"/>
                </a:solidFill>
                <a:latin typeface="Garamond"/>
                <a:ea typeface="Garamond"/>
                <a:cs typeface="Garamond"/>
                <a:sym typeface="Garamond"/>
              </a:rPr>
              <a:t> </a:t>
            </a:r>
          </a:p>
        </p:txBody>
      </p:sp>
      <p:sp>
        <p:nvSpPr>
          <p:cNvPr id="2816" name="Shape 2816"/>
          <p:cNvSpPr txBox="1"/>
          <p:nvPr/>
        </p:nvSpPr>
        <p:spPr>
          <a:xfrm>
            <a:off x="4552837" y="1770232"/>
            <a:ext cx="1160548" cy="160043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030A0"/>
              </a:buClr>
              <a:buSzPct val="25000"/>
              <a:buFont typeface="Garamond"/>
              <a:buNone/>
            </a:pPr>
            <a:r>
              <a:rPr lang="en-US" sz="7200" b="1" i="0" u="none" strike="noStrike" cap="none">
                <a:solidFill>
                  <a:srgbClr val="7030A0"/>
                </a:solidFill>
                <a:latin typeface="Garamond"/>
                <a:ea typeface="Garamond"/>
                <a:cs typeface="Garamond"/>
                <a:sym typeface="Garamond"/>
              </a:rPr>
              <a:t>3</a:t>
            </a:r>
            <a:r>
              <a:rPr lang="en-US" sz="6000" b="1" i="0" u="none" strike="noStrike" cap="none" baseline="30000">
                <a:solidFill>
                  <a:srgbClr val="7030A0"/>
                </a:solidFill>
                <a:latin typeface="Garamond"/>
                <a:ea typeface="Garamond"/>
                <a:cs typeface="Garamond"/>
                <a:sym typeface="Garamond"/>
              </a:rPr>
              <a:t>rd</a:t>
            </a:r>
            <a:r>
              <a:rPr lang="en-US" sz="7200" b="1" i="0" u="none" strike="noStrike" cap="none">
                <a:solidFill>
                  <a:srgbClr val="7030A0"/>
                </a:solidFill>
                <a:latin typeface="Garamond"/>
                <a:ea typeface="Garamond"/>
                <a:cs typeface="Garamond"/>
                <a:sym typeface="Garamond"/>
              </a:rPr>
              <a:t> </a:t>
            </a:r>
          </a:p>
        </p:txBody>
      </p:sp>
      <p:sp>
        <p:nvSpPr>
          <p:cNvPr id="2817" name="Shape 2817"/>
          <p:cNvSpPr txBox="1"/>
          <p:nvPr/>
        </p:nvSpPr>
        <p:spPr>
          <a:xfrm>
            <a:off x="5077490" y="2552869"/>
            <a:ext cx="2459832" cy="779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030A0"/>
              </a:buClr>
              <a:buSzPct val="25000"/>
              <a:buFont typeface="Calibri"/>
              <a:buNone/>
            </a:pPr>
            <a:r>
              <a:rPr lang="en-US" sz="3200" b="1" i="0" u="none" strike="noStrike" cap="none" dirty="0">
                <a:solidFill>
                  <a:srgbClr val="7030A0"/>
                </a:solidFill>
                <a:latin typeface="Calibri"/>
                <a:ea typeface="Calibri"/>
                <a:cs typeface="Calibri"/>
                <a:sym typeface="Calibri"/>
              </a:rPr>
              <a:t>Annual Goals</a:t>
            </a:r>
          </a:p>
        </p:txBody>
      </p:sp>
      <p:sp>
        <p:nvSpPr>
          <p:cNvPr id="2818" name="Shape 2818"/>
          <p:cNvSpPr txBox="1"/>
          <p:nvPr/>
        </p:nvSpPr>
        <p:spPr>
          <a:xfrm>
            <a:off x="4812282" y="3791563"/>
            <a:ext cx="1160548" cy="160043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030A0"/>
              </a:buClr>
              <a:buSzPct val="25000"/>
              <a:buFont typeface="Garamond"/>
              <a:buNone/>
            </a:pPr>
            <a:r>
              <a:rPr lang="en-US" sz="7200" b="1" i="0" u="none" strike="noStrike" cap="none" dirty="0">
                <a:solidFill>
                  <a:srgbClr val="7030A0"/>
                </a:solidFill>
                <a:latin typeface="Garamond"/>
                <a:ea typeface="Garamond"/>
                <a:cs typeface="Garamond"/>
                <a:sym typeface="Garamond"/>
              </a:rPr>
              <a:t>4</a:t>
            </a:r>
            <a:r>
              <a:rPr lang="en-US" sz="6000" b="1" i="0" u="none" strike="noStrike" cap="none" baseline="30000" dirty="0">
                <a:solidFill>
                  <a:srgbClr val="7030A0"/>
                </a:solidFill>
                <a:latin typeface="Garamond"/>
                <a:ea typeface="Garamond"/>
                <a:cs typeface="Garamond"/>
                <a:sym typeface="Garamond"/>
              </a:rPr>
              <a:t>th</a:t>
            </a:r>
            <a:r>
              <a:rPr lang="en-US" sz="7200" b="1" i="0" u="none" strike="noStrike" cap="none" dirty="0">
                <a:solidFill>
                  <a:srgbClr val="7030A0"/>
                </a:solidFill>
                <a:latin typeface="Garamond"/>
                <a:ea typeface="Garamond"/>
                <a:cs typeface="Garamond"/>
                <a:sym typeface="Garamond"/>
              </a:rPr>
              <a:t> </a:t>
            </a:r>
          </a:p>
        </p:txBody>
      </p:sp>
      <p:sp>
        <p:nvSpPr>
          <p:cNvPr id="2819" name="Shape 2819"/>
          <p:cNvSpPr/>
          <p:nvPr/>
        </p:nvSpPr>
        <p:spPr>
          <a:xfrm rot="-5400000">
            <a:off x="4145231" y="4750352"/>
            <a:ext cx="713612" cy="1347877"/>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20" name="Shape 2820"/>
          <p:cNvSpPr/>
          <p:nvPr/>
        </p:nvSpPr>
        <p:spPr>
          <a:xfrm rot="-5400000">
            <a:off x="4128637" y="750370"/>
            <a:ext cx="713612" cy="1347877"/>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21" name="Shape 2821"/>
          <p:cNvSpPr/>
          <p:nvPr/>
        </p:nvSpPr>
        <p:spPr>
          <a:xfrm rot="10800000">
            <a:off x="7572091" y="2571456"/>
            <a:ext cx="535209" cy="1797170"/>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22" name="Shape 2822"/>
          <p:cNvSpPr txBox="1"/>
          <p:nvPr/>
        </p:nvSpPr>
        <p:spPr>
          <a:xfrm>
            <a:off x="5317248" y="5027597"/>
            <a:ext cx="2459832" cy="779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030A0"/>
              </a:buClr>
              <a:buSzPct val="25000"/>
              <a:buFont typeface="Calibri"/>
              <a:buNone/>
            </a:pPr>
            <a:r>
              <a:rPr lang="en-US" sz="3200" b="1" i="0" u="none" strike="noStrike" cap="none" dirty="0">
                <a:solidFill>
                  <a:srgbClr val="7030A0"/>
                </a:solidFill>
                <a:latin typeface="Calibri"/>
                <a:ea typeface="Calibri"/>
                <a:cs typeface="Calibri"/>
                <a:sym typeface="Calibri"/>
              </a:rPr>
              <a:t>Strategies</a:t>
            </a:r>
          </a:p>
        </p:txBody>
      </p:sp>
    </p:spTree>
    <p:extLst>
      <p:ext uri="{BB962C8B-B14F-4D97-AF65-F5344CB8AC3E}">
        <p14:creationId xmlns:p14="http://schemas.microsoft.com/office/powerpoint/2010/main" val="2247028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Steps for Targeted Improvement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7754891"/>
              </p:ext>
            </p:extLst>
          </p:nvPr>
        </p:nvGraphicFramePr>
        <p:xfrm>
          <a:off x="762000" y="685800"/>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2855284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27"/>
        <p:cNvGrpSpPr/>
        <p:nvPr/>
      </p:nvGrpSpPr>
      <p:grpSpPr>
        <a:xfrm>
          <a:off x="0" y="0"/>
          <a:ext cx="0" cy="0"/>
          <a:chOff x="0" y="0"/>
          <a:chExt cx="0" cy="0"/>
        </a:xfrm>
      </p:grpSpPr>
      <p:pic>
        <p:nvPicPr>
          <p:cNvPr id="2828" name="Shape 2828"/>
          <p:cNvPicPr preferRelativeResize="0"/>
          <p:nvPr/>
        </p:nvPicPr>
        <p:blipFill rotWithShape="1">
          <a:blip r:embed="rId3">
            <a:alphaModFix/>
          </a:blip>
          <a:srcRect/>
          <a:stretch/>
        </p:blipFill>
        <p:spPr>
          <a:xfrm>
            <a:off x="0" y="0"/>
            <a:ext cx="9143998" cy="6857999"/>
          </a:xfrm>
          <a:prstGeom prst="rect">
            <a:avLst/>
          </a:prstGeom>
          <a:noFill/>
          <a:ln>
            <a:noFill/>
          </a:ln>
        </p:spPr>
      </p:pic>
      <p:sp>
        <p:nvSpPr>
          <p:cNvPr id="2829" name="Shape 2829"/>
          <p:cNvSpPr txBox="1"/>
          <p:nvPr/>
        </p:nvSpPr>
        <p:spPr>
          <a:xfrm>
            <a:off x="221652" y="601885"/>
            <a:ext cx="7081971" cy="725346"/>
          </a:xfrm>
          <a:prstGeom prst="rect">
            <a:avLst/>
          </a:prstGeom>
          <a:solidFill>
            <a:schemeClr val="dk1">
              <a:alpha val="65882"/>
            </a:schemeClr>
          </a:solidFill>
          <a:ln>
            <a:noFill/>
          </a:ln>
        </p:spPr>
        <p:txBody>
          <a:bodyPr lIns="90450" tIns="45200" rIns="90450" bIns="452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5400" b="1" i="0" u="none" strike="noStrike" cap="none">
                <a:solidFill>
                  <a:srgbClr val="FFFF00"/>
                </a:solidFill>
                <a:latin typeface="Calibri"/>
                <a:ea typeface="Calibri"/>
                <a:cs typeface="Calibri"/>
                <a:sym typeface="Calibri"/>
              </a:rPr>
              <a:t>What is a STRATEGY?</a:t>
            </a:r>
          </a:p>
        </p:txBody>
      </p:sp>
      <p:sp>
        <p:nvSpPr>
          <p:cNvPr id="2830" name="Shape 2830"/>
          <p:cNvSpPr txBox="1"/>
          <p:nvPr/>
        </p:nvSpPr>
        <p:spPr>
          <a:xfrm>
            <a:off x="221652" y="1566442"/>
            <a:ext cx="7081971" cy="4714750"/>
          </a:xfrm>
          <a:prstGeom prst="rect">
            <a:avLst/>
          </a:prstGeom>
          <a:solidFill>
            <a:schemeClr val="dk1">
              <a:alpha val="80000"/>
            </a:schemeClr>
          </a:solid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200" b="0" i="1" u="none" strike="noStrike" cap="none">
                <a:solidFill>
                  <a:schemeClr val="lt1"/>
                </a:solidFill>
                <a:latin typeface="Calibri"/>
                <a:ea typeface="Calibri"/>
                <a:cs typeface="Calibri"/>
                <a:sym typeface="Calibri"/>
              </a:rPr>
              <a:t>A strategy is a broad overarching approach chosen to address the ROOT CAUSE.  Effective implementation of a strategy should resolve the identified root cause, thus resulting in achieving the annual goal.</a:t>
            </a:r>
          </a:p>
        </p:txBody>
      </p:sp>
    </p:spTree>
    <p:extLst>
      <p:ext uri="{BB962C8B-B14F-4D97-AF65-F5344CB8AC3E}">
        <p14:creationId xmlns:p14="http://schemas.microsoft.com/office/powerpoint/2010/main" val="315207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51"/>
        <p:cNvGrpSpPr/>
        <p:nvPr/>
      </p:nvGrpSpPr>
      <p:grpSpPr>
        <a:xfrm>
          <a:off x="0" y="0"/>
          <a:ext cx="0" cy="0"/>
          <a:chOff x="0" y="0"/>
          <a:chExt cx="0" cy="0"/>
        </a:xfrm>
      </p:grpSpPr>
      <p:pic>
        <p:nvPicPr>
          <p:cNvPr id="2852" name="Shape 2852"/>
          <p:cNvPicPr preferRelativeResize="0"/>
          <p:nvPr/>
        </p:nvPicPr>
        <p:blipFill rotWithShape="1">
          <a:blip r:embed="rId3">
            <a:alphaModFix/>
          </a:blip>
          <a:srcRect/>
          <a:stretch/>
        </p:blipFill>
        <p:spPr>
          <a:xfrm>
            <a:off x="0" y="0"/>
            <a:ext cx="9143998" cy="6857999"/>
          </a:xfrm>
          <a:prstGeom prst="rect">
            <a:avLst/>
          </a:prstGeom>
          <a:noFill/>
          <a:ln>
            <a:noFill/>
          </a:ln>
        </p:spPr>
      </p:pic>
      <p:sp>
        <p:nvSpPr>
          <p:cNvPr id="2853" name="Shape 2853"/>
          <p:cNvSpPr txBox="1"/>
          <p:nvPr/>
        </p:nvSpPr>
        <p:spPr>
          <a:xfrm>
            <a:off x="221652" y="601885"/>
            <a:ext cx="7081971" cy="725346"/>
          </a:xfrm>
          <a:prstGeom prst="rect">
            <a:avLst/>
          </a:prstGeom>
          <a:solidFill>
            <a:schemeClr val="dk1">
              <a:alpha val="65882"/>
            </a:schemeClr>
          </a:solidFill>
          <a:ln>
            <a:noFill/>
          </a:ln>
        </p:spPr>
        <p:txBody>
          <a:bodyPr lIns="90450" tIns="45200" rIns="90450" bIns="452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5400" b="1" i="0" u="none" strike="noStrike" cap="none">
                <a:solidFill>
                  <a:srgbClr val="FFFF00"/>
                </a:solidFill>
                <a:latin typeface="Calibri"/>
                <a:ea typeface="Calibri"/>
                <a:cs typeface="Calibri"/>
                <a:sym typeface="Calibri"/>
              </a:rPr>
              <a:t>What is a STRATEGY?</a:t>
            </a:r>
          </a:p>
        </p:txBody>
      </p:sp>
      <p:sp>
        <p:nvSpPr>
          <p:cNvPr id="2854" name="Shape 2854"/>
          <p:cNvSpPr txBox="1"/>
          <p:nvPr/>
        </p:nvSpPr>
        <p:spPr>
          <a:xfrm>
            <a:off x="221652" y="1566442"/>
            <a:ext cx="7081971" cy="4714750"/>
          </a:xfrm>
          <a:prstGeom prst="rect">
            <a:avLst/>
          </a:prstGeom>
          <a:solidFill>
            <a:schemeClr val="dk1">
              <a:alpha val="80000"/>
            </a:schemeClr>
          </a:solid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200" b="0" i="1" u="none" strike="noStrike" cap="none">
                <a:solidFill>
                  <a:schemeClr val="lt1"/>
                </a:solidFill>
                <a:latin typeface="Calibri"/>
                <a:ea typeface="Calibri"/>
                <a:cs typeface="Calibri"/>
                <a:sym typeface="Calibri"/>
              </a:rPr>
              <a:t>STRATEGIES may include:</a:t>
            </a:r>
          </a:p>
          <a:p>
            <a:pPr marL="285750" marR="0" lvl="0" indent="-285750" algn="l" rtl="0">
              <a:lnSpc>
                <a:spcPct val="100000"/>
              </a:lnSpc>
              <a:spcBef>
                <a:spcPts val="0"/>
              </a:spcBef>
              <a:spcAft>
                <a:spcPts val="0"/>
              </a:spcAft>
              <a:buClr>
                <a:schemeClr val="lt1"/>
              </a:buClr>
              <a:buSzPct val="100000"/>
              <a:buFont typeface="Arial"/>
              <a:buChar char="•"/>
            </a:pPr>
            <a:r>
              <a:rPr lang="en-US" sz="3200" b="0" i="1" u="none" strike="noStrike" cap="none">
                <a:solidFill>
                  <a:schemeClr val="lt1"/>
                </a:solidFill>
                <a:latin typeface="Calibri"/>
                <a:ea typeface="Calibri"/>
                <a:cs typeface="Calibri"/>
                <a:sym typeface="Calibri"/>
              </a:rPr>
              <a:t>Adopting a new instructional model</a:t>
            </a:r>
          </a:p>
          <a:p>
            <a:pPr marL="285750" marR="0" lvl="0" indent="-285750" algn="l" rtl="0">
              <a:lnSpc>
                <a:spcPct val="100000"/>
              </a:lnSpc>
              <a:spcBef>
                <a:spcPts val="0"/>
              </a:spcBef>
              <a:spcAft>
                <a:spcPts val="0"/>
              </a:spcAft>
              <a:buClr>
                <a:schemeClr val="lt1"/>
              </a:buClr>
              <a:buSzPct val="100000"/>
              <a:buFont typeface="Arial"/>
              <a:buChar char="•"/>
            </a:pPr>
            <a:r>
              <a:rPr lang="en-US" sz="3200" b="0" i="1" u="none" strike="noStrike" cap="none">
                <a:solidFill>
                  <a:schemeClr val="lt1"/>
                </a:solidFill>
                <a:latin typeface="Calibri"/>
                <a:ea typeface="Calibri"/>
                <a:cs typeface="Calibri"/>
                <a:sym typeface="Calibri"/>
              </a:rPr>
              <a:t>Implementing professional learning communities to increase teacher effectiveness</a:t>
            </a:r>
          </a:p>
          <a:p>
            <a:pPr marL="285750" marR="0" lvl="0" indent="-285750" algn="l" rtl="0">
              <a:lnSpc>
                <a:spcPct val="100000"/>
              </a:lnSpc>
              <a:spcBef>
                <a:spcPts val="0"/>
              </a:spcBef>
              <a:spcAft>
                <a:spcPts val="0"/>
              </a:spcAft>
              <a:buClr>
                <a:schemeClr val="lt1"/>
              </a:buClr>
              <a:buSzPct val="100000"/>
              <a:buFont typeface="Arial"/>
              <a:buChar char="•"/>
            </a:pPr>
            <a:r>
              <a:rPr lang="en-US" sz="3200" b="0" i="1" u="none" strike="noStrike" cap="none">
                <a:solidFill>
                  <a:schemeClr val="lt1"/>
                </a:solidFill>
                <a:latin typeface="Calibri"/>
                <a:ea typeface="Calibri"/>
                <a:cs typeface="Calibri"/>
                <a:sym typeface="Calibri"/>
              </a:rPr>
              <a:t>Implementing RTI or PBIS</a:t>
            </a:r>
          </a:p>
          <a:p>
            <a:pPr marL="285750" marR="0" lvl="0" indent="-285750" algn="l" rtl="0">
              <a:lnSpc>
                <a:spcPct val="100000"/>
              </a:lnSpc>
              <a:spcBef>
                <a:spcPts val="0"/>
              </a:spcBef>
              <a:spcAft>
                <a:spcPts val="0"/>
              </a:spcAft>
              <a:buClr>
                <a:schemeClr val="lt1"/>
              </a:buClr>
              <a:buSzPct val="100000"/>
              <a:buFont typeface="Arial"/>
              <a:buChar char="•"/>
            </a:pPr>
            <a:r>
              <a:rPr lang="en-US" sz="3200" b="0" i="1" u="none" strike="noStrike" cap="none">
                <a:solidFill>
                  <a:schemeClr val="lt1"/>
                </a:solidFill>
                <a:latin typeface="Calibri"/>
                <a:ea typeface="Calibri"/>
                <a:cs typeface="Calibri"/>
                <a:sym typeface="Calibri"/>
              </a:rPr>
              <a:t>Systemic change initiatives</a:t>
            </a:r>
          </a:p>
        </p:txBody>
      </p:sp>
    </p:spTree>
    <p:extLst>
      <p:ext uri="{BB962C8B-B14F-4D97-AF65-F5344CB8AC3E}">
        <p14:creationId xmlns:p14="http://schemas.microsoft.com/office/powerpoint/2010/main" val="292745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
        <p:nvSpPr>
          <p:cNvPr id="4" name="Rectangle 3"/>
          <p:cNvSpPr/>
          <p:nvPr/>
        </p:nvSpPr>
        <p:spPr>
          <a:xfrm>
            <a:off x="0" y="0"/>
            <a:ext cx="9144000" cy="68580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hape 2879"/>
          <p:cNvSpPr/>
          <p:nvPr/>
        </p:nvSpPr>
        <p:spPr>
          <a:xfrm>
            <a:off x="254643" y="3403598"/>
            <a:ext cx="4298305" cy="3008990"/>
          </a:xfrm>
          <a:prstGeom prst="rect">
            <a:avLst/>
          </a:prstGeom>
          <a:solidFill>
            <a:schemeClr val="lt1"/>
          </a:solidFill>
          <a:ln w="5715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6" name="Shape 2880"/>
          <p:cNvSpPr/>
          <p:nvPr/>
        </p:nvSpPr>
        <p:spPr>
          <a:xfrm>
            <a:off x="4552948" y="3403600"/>
            <a:ext cx="4298305" cy="3008989"/>
          </a:xfrm>
          <a:prstGeom prst="rect">
            <a:avLst/>
          </a:prstGeom>
          <a:noFill/>
          <a:ln w="5715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 name="Shape 2881"/>
          <p:cNvSpPr/>
          <p:nvPr/>
        </p:nvSpPr>
        <p:spPr>
          <a:xfrm>
            <a:off x="4552950" y="208681"/>
            <a:ext cx="4298303" cy="3194918"/>
          </a:xfrm>
          <a:prstGeom prst="rect">
            <a:avLst/>
          </a:prstGeom>
          <a:noFill/>
          <a:ln w="5715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 name="Shape 2882"/>
          <p:cNvSpPr/>
          <p:nvPr/>
        </p:nvSpPr>
        <p:spPr>
          <a:xfrm>
            <a:off x="254643" y="208682"/>
            <a:ext cx="4298306" cy="3182218"/>
          </a:xfrm>
          <a:prstGeom prst="rect">
            <a:avLst/>
          </a:prstGeom>
          <a:noFill/>
          <a:ln w="5715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9" name="Shape 2883"/>
          <p:cNvSpPr/>
          <p:nvPr/>
        </p:nvSpPr>
        <p:spPr>
          <a:xfrm>
            <a:off x="254642" y="2702321"/>
            <a:ext cx="535209" cy="1377158"/>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 name="Shape 2884"/>
          <p:cNvSpPr txBox="1"/>
          <p:nvPr/>
        </p:nvSpPr>
        <p:spPr>
          <a:xfrm>
            <a:off x="254642" y="267658"/>
            <a:ext cx="4286712" cy="779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0000"/>
              </a:buClr>
              <a:buSzPct val="25000"/>
              <a:buFont typeface="Calibri"/>
              <a:buNone/>
            </a:pPr>
            <a:r>
              <a:rPr lang="en-US" sz="3200" b="1" i="0" u="none" strike="noStrike" cap="none">
                <a:solidFill>
                  <a:srgbClr val="C00000"/>
                </a:solidFill>
                <a:latin typeface="Calibri"/>
                <a:ea typeface="Calibri"/>
                <a:cs typeface="Calibri"/>
                <a:sym typeface="Calibri"/>
              </a:rPr>
              <a:t>Problem Statement(s)</a:t>
            </a:r>
          </a:p>
        </p:txBody>
      </p:sp>
      <p:sp>
        <p:nvSpPr>
          <p:cNvPr id="11" name="Shape 2885"/>
          <p:cNvSpPr txBox="1"/>
          <p:nvPr/>
        </p:nvSpPr>
        <p:spPr>
          <a:xfrm>
            <a:off x="254641" y="3449877"/>
            <a:ext cx="4286715" cy="779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libri"/>
              <a:buNone/>
            </a:pPr>
            <a:r>
              <a:rPr lang="en-US" sz="3200" b="1" i="0" u="none" strike="noStrike" cap="none">
                <a:solidFill>
                  <a:srgbClr val="00B050"/>
                </a:solidFill>
                <a:latin typeface="Calibri"/>
                <a:ea typeface="Calibri"/>
                <a:cs typeface="Calibri"/>
                <a:sym typeface="Calibri"/>
              </a:rPr>
              <a:t>Root Cause(s)</a:t>
            </a:r>
          </a:p>
        </p:txBody>
      </p:sp>
      <p:sp>
        <p:nvSpPr>
          <p:cNvPr id="12" name="Shape 2886"/>
          <p:cNvSpPr txBox="1"/>
          <p:nvPr/>
        </p:nvSpPr>
        <p:spPr>
          <a:xfrm>
            <a:off x="4552948" y="270400"/>
            <a:ext cx="4298305" cy="779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030A0"/>
              </a:buClr>
              <a:buSzPct val="25000"/>
              <a:buFont typeface="Calibri"/>
              <a:buNone/>
            </a:pPr>
            <a:r>
              <a:rPr lang="en-US" sz="3200" b="1" i="0" u="none" strike="noStrike" cap="none">
                <a:solidFill>
                  <a:srgbClr val="7030A0"/>
                </a:solidFill>
                <a:latin typeface="Calibri"/>
                <a:ea typeface="Calibri"/>
                <a:cs typeface="Calibri"/>
                <a:sym typeface="Calibri"/>
              </a:rPr>
              <a:t>Annual Goals</a:t>
            </a:r>
          </a:p>
        </p:txBody>
      </p:sp>
      <p:sp>
        <p:nvSpPr>
          <p:cNvPr id="13" name="Shape 2887"/>
          <p:cNvSpPr/>
          <p:nvPr/>
        </p:nvSpPr>
        <p:spPr>
          <a:xfrm rot="16200000">
            <a:off x="4180556" y="2405216"/>
            <a:ext cx="713612" cy="1347877"/>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 name="Shape 2888"/>
          <p:cNvSpPr txBox="1"/>
          <p:nvPr/>
        </p:nvSpPr>
        <p:spPr>
          <a:xfrm>
            <a:off x="4552948" y="3453009"/>
            <a:ext cx="4309897" cy="779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030A0"/>
              </a:buClr>
              <a:buSzPct val="25000"/>
              <a:buFont typeface="Calibri"/>
              <a:buNone/>
            </a:pPr>
            <a:r>
              <a:rPr lang="en-US" sz="3200" b="1" i="0" u="none" strike="noStrike" cap="none">
                <a:solidFill>
                  <a:srgbClr val="7030A0"/>
                </a:solidFill>
                <a:latin typeface="Calibri"/>
                <a:ea typeface="Calibri"/>
                <a:cs typeface="Calibri"/>
                <a:sym typeface="Calibri"/>
              </a:rPr>
              <a:t>Strategies</a:t>
            </a:r>
          </a:p>
        </p:txBody>
      </p:sp>
      <p:sp>
        <p:nvSpPr>
          <p:cNvPr id="15" name="Shape 2889"/>
          <p:cNvSpPr/>
          <p:nvPr/>
        </p:nvSpPr>
        <p:spPr>
          <a:xfrm rot="16200000">
            <a:off x="4145232" y="5303934"/>
            <a:ext cx="713612" cy="1347877"/>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6" name="Shape 2890"/>
          <p:cNvSpPr txBox="1"/>
          <p:nvPr/>
        </p:nvSpPr>
        <p:spPr>
          <a:xfrm>
            <a:off x="254641" y="1001058"/>
            <a:ext cx="4286713" cy="143629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ELLs have a 50%  pass rate in reading</a:t>
            </a:r>
          </a:p>
        </p:txBody>
      </p:sp>
      <p:sp>
        <p:nvSpPr>
          <p:cNvPr id="17" name="Shape 2891"/>
          <p:cNvSpPr txBox="1"/>
          <p:nvPr/>
        </p:nvSpPr>
        <p:spPr>
          <a:xfrm>
            <a:off x="4564542" y="945433"/>
            <a:ext cx="4197255" cy="209288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ELL student group will have 60% pass rate on 2016 STAAR reading</a:t>
            </a:r>
          </a:p>
        </p:txBody>
      </p:sp>
      <p:sp>
        <p:nvSpPr>
          <p:cNvPr id="18" name="Shape 2892"/>
          <p:cNvSpPr txBox="1"/>
          <p:nvPr/>
        </p:nvSpPr>
        <p:spPr>
          <a:xfrm>
            <a:off x="266236" y="4279170"/>
            <a:ext cx="4275118" cy="209288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Lack of teacher understanding for the instructional strategies needed to meet linguistic needs of ELLs</a:t>
            </a:r>
          </a:p>
        </p:txBody>
      </p:sp>
      <p:sp>
        <p:nvSpPr>
          <p:cNvPr id="19" name="Shape 2893"/>
          <p:cNvSpPr txBox="1"/>
          <p:nvPr/>
        </p:nvSpPr>
        <p:spPr>
          <a:xfrm>
            <a:off x="4548337" y="4264137"/>
            <a:ext cx="4275118" cy="143629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200" b="0" i="0" u="none" strike="noStrike" cap="none">
                <a:solidFill>
                  <a:srgbClr val="000000"/>
                </a:solidFill>
                <a:latin typeface="Calibri"/>
                <a:ea typeface="Calibri"/>
                <a:cs typeface="Calibri"/>
                <a:sym typeface="Calibri"/>
              </a:rPr>
              <a:t>Implement sheltered instruction campus-wide</a:t>
            </a:r>
          </a:p>
        </p:txBody>
      </p:sp>
      <p:sp>
        <p:nvSpPr>
          <p:cNvPr id="20" name="Shape 2894"/>
          <p:cNvSpPr/>
          <p:nvPr/>
        </p:nvSpPr>
        <p:spPr>
          <a:xfrm rot="10800000">
            <a:off x="8304454" y="2701474"/>
            <a:ext cx="535209" cy="1377158"/>
          </a:xfrm>
          <a:prstGeom prst="down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42837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28102" cy="1600200"/>
          </a:xfrm>
        </p:spPr>
        <p:txBody>
          <a:bodyPr/>
          <a:lstStyle/>
          <a:p>
            <a:pPr algn="ctr"/>
            <a:r>
              <a:rPr lang="en-US" dirty="0" smtClean="0"/>
              <a:t>Steps for Data Analysis</a:t>
            </a:r>
            <a:endParaRPr lang="en-US" dirty="0"/>
          </a:p>
        </p:txBody>
      </p:sp>
      <p:graphicFrame>
        <p:nvGraphicFramePr>
          <p:cNvPr id="4" name="Diagram 3"/>
          <p:cNvGraphicFramePr/>
          <p:nvPr>
            <p:extLst>
              <p:ext uri="{D42A27DB-BD31-4B8C-83A1-F6EECF244321}">
                <p14:modId xmlns:p14="http://schemas.microsoft.com/office/powerpoint/2010/main" val="3858655906"/>
              </p:ext>
            </p:extLst>
          </p:nvPr>
        </p:nvGraphicFramePr>
        <p:xfrm>
          <a:off x="1430094" y="79636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299144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pic>
        <p:nvPicPr>
          <p:cNvPr id="2935" name="Shape 2935"/>
          <p:cNvPicPr preferRelativeResize="0"/>
          <p:nvPr/>
        </p:nvPicPr>
        <p:blipFill rotWithShape="1">
          <a:blip r:embed="rId3">
            <a:alphaModFix/>
          </a:blip>
          <a:srcRect/>
          <a:stretch/>
        </p:blipFill>
        <p:spPr>
          <a:xfrm>
            <a:off x="0" y="-1990"/>
            <a:ext cx="9144000" cy="6924160"/>
          </a:xfrm>
          <a:prstGeom prst="rect">
            <a:avLst/>
          </a:prstGeom>
          <a:noFill/>
          <a:ln>
            <a:noFill/>
          </a:ln>
        </p:spPr>
      </p:pic>
      <p:sp>
        <p:nvSpPr>
          <p:cNvPr id="2936" name="Shape 2936"/>
          <p:cNvSpPr txBox="1"/>
          <p:nvPr/>
        </p:nvSpPr>
        <p:spPr>
          <a:xfrm>
            <a:off x="221654" y="3516835"/>
            <a:ext cx="8700692" cy="2268614"/>
          </a:xfrm>
          <a:prstGeom prst="rect">
            <a:avLst/>
          </a:prstGeom>
          <a:noFill/>
          <a:ln>
            <a:noFill/>
          </a:ln>
        </p:spPr>
        <p:txBody>
          <a:bodyPr lIns="90450" tIns="45200" rIns="90450" bIns="452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8000" b="1" i="0" u="none" strike="noStrik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a:ea typeface="Calibri"/>
                <a:cs typeface="Calibri"/>
                <a:sym typeface="Calibri"/>
              </a:rPr>
              <a:t>PRACTICE</a:t>
            </a:r>
          </a:p>
          <a:p>
            <a:pPr marL="0" marR="0" lvl="0" indent="0" algn="l" rtl="0">
              <a:lnSpc>
                <a:spcPct val="100000"/>
              </a:lnSpc>
              <a:spcBef>
                <a:spcPts val="0"/>
              </a:spcBef>
              <a:spcAft>
                <a:spcPts val="0"/>
              </a:spcAft>
              <a:buClr>
                <a:schemeClr val="lt1"/>
              </a:buClr>
              <a:buSzPct val="25000"/>
              <a:buFont typeface="Calibri"/>
              <a:buNone/>
            </a:pP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a:ea typeface="Calibri"/>
                <a:cs typeface="Calibri"/>
                <a:sym typeface="Calibri"/>
              </a:rPr>
              <a:t>5 minutes to write a solution or strategy for your root cause</a:t>
            </a:r>
            <a:endParaRPr lang="en-US" sz="5400" b="1" i="0" u="none" strike="noStrik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a:ea typeface="Calibri"/>
              <a:cs typeface="Calibri"/>
              <a:sym typeface="Calibri"/>
            </a:endParaRPr>
          </a:p>
        </p:txBody>
      </p:sp>
    </p:spTree>
    <p:extLst>
      <p:ext uri="{BB962C8B-B14F-4D97-AF65-F5344CB8AC3E}">
        <p14:creationId xmlns:p14="http://schemas.microsoft.com/office/powerpoint/2010/main" val="1237601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Steps for Targeted Improvement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9158070"/>
              </p:ext>
            </p:extLst>
          </p:nvPr>
        </p:nvGraphicFramePr>
        <p:xfrm>
          <a:off x="762000" y="685800"/>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947826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2966" name="Shape 2966"/>
          <p:cNvSpPr txBox="1"/>
          <p:nvPr/>
        </p:nvSpPr>
        <p:spPr>
          <a:xfrm>
            <a:off x="0" y="555585"/>
            <a:ext cx="9144000" cy="895106"/>
          </a:xfrm>
          <a:prstGeom prst="rect">
            <a:avLst/>
          </a:prstGeom>
          <a:noFill/>
          <a:ln>
            <a:noFill/>
          </a:ln>
        </p:spPr>
        <p:txBody>
          <a:bodyPr lIns="90450" tIns="45200" rIns="90450" bIns="452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800" b="1" i="0" u="none" strike="noStrike" cap="none" dirty="0">
                <a:solidFill>
                  <a:srgbClr val="C00000"/>
                </a:solidFill>
                <a:latin typeface="Calibri"/>
                <a:ea typeface="Calibri"/>
                <a:cs typeface="Calibri"/>
                <a:sym typeface="Calibri"/>
              </a:rPr>
              <a:t>What is a quarterly goal?</a:t>
            </a:r>
          </a:p>
        </p:txBody>
      </p:sp>
      <p:sp>
        <p:nvSpPr>
          <p:cNvPr id="2967" name="Shape 2967"/>
          <p:cNvSpPr txBox="1"/>
          <p:nvPr/>
        </p:nvSpPr>
        <p:spPr>
          <a:xfrm>
            <a:off x="613458" y="1450692"/>
            <a:ext cx="8241175" cy="4714750"/>
          </a:xfrm>
          <a:prstGeom prst="rect">
            <a:avLst/>
          </a:prstGeom>
          <a:noFill/>
          <a:ln>
            <a:noFill/>
          </a:ln>
        </p:spPr>
        <p:txBody>
          <a:bodyPr lIns="90450" tIns="45200" rIns="90450" bIns="45200" anchor="t" anchorCtr="0">
            <a:noAutofit/>
          </a:bodyPr>
          <a:lstStyle/>
          <a:p>
            <a:pPr marL="457200" marR="0" lvl="0" indent="-457200" algn="l" rtl="0">
              <a:lnSpc>
                <a:spcPct val="100000"/>
              </a:lnSpc>
              <a:spcBef>
                <a:spcPts val="0"/>
              </a:spcBef>
              <a:spcAft>
                <a:spcPts val="0"/>
              </a:spcAft>
              <a:buClr>
                <a:srgbClr val="17365D"/>
              </a:buClr>
              <a:buSzPct val="187500"/>
              <a:buFont typeface="Arial"/>
              <a:buChar char="•"/>
            </a:pPr>
            <a:r>
              <a:rPr lang="en-US" sz="3200" b="0" i="1" u="none" strike="noStrike" cap="none" dirty="0">
                <a:solidFill>
                  <a:srgbClr val="002060"/>
                </a:solidFill>
                <a:latin typeface="Calibri"/>
                <a:ea typeface="Calibri"/>
                <a:cs typeface="Calibri"/>
                <a:sym typeface="Calibri"/>
              </a:rPr>
              <a:t>A </a:t>
            </a:r>
            <a:r>
              <a:rPr lang="en-US" sz="3200" b="0" i="1" u="none" strike="noStrike" cap="none" dirty="0">
                <a:solidFill>
                  <a:srgbClr val="C00000"/>
                </a:solidFill>
                <a:latin typeface="Calibri"/>
                <a:ea typeface="Calibri"/>
                <a:cs typeface="Calibri"/>
                <a:sym typeface="Calibri"/>
              </a:rPr>
              <a:t>quarterly goal </a:t>
            </a:r>
            <a:r>
              <a:rPr lang="en-US" sz="6000" b="0" i="1" u="none" strike="noStrike" cap="none" dirty="0">
                <a:solidFill>
                  <a:srgbClr val="17365D"/>
                </a:solidFill>
                <a:latin typeface="Calibri"/>
                <a:ea typeface="Calibri"/>
                <a:cs typeface="Calibri"/>
                <a:sym typeface="Calibri"/>
              </a:rPr>
              <a:t>IS</a:t>
            </a:r>
            <a:r>
              <a:rPr lang="en-US" sz="3200" b="0" i="1" u="none" strike="noStrike" cap="none" dirty="0">
                <a:solidFill>
                  <a:srgbClr val="17365D"/>
                </a:solidFill>
                <a:latin typeface="Calibri"/>
                <a:ea typeface="Calibri"/>
                <a:cs typeface="Calibri"/>
                <a:sym typeface="Calibri"/>
              </a:rPr>
              <a:t> a SMART goal that measures the short-term impact of implementing a </a:t>
            </a:r>
            <a:r>
              <a:rPr lang="en-US" sz="3200" b="0" i="1" u="none" strike="noStrike" cap="none" dirty="0">
                <a:solidFill>
                  <a:srgbClr val="C00000"/>
                </a:solidFill>
                <a:latin typeface="Calibri"/>
                <a:ea typeface="Calibri"/>
                <a:cs typeface="Calibri"/>
                <a:sym typeface="Calibri"/>
              </a:rPr>
              <a:t>strategy</a:t>
            </a:r>
          </a:p>
          <a:p>
            <a:pPr marL="457200" marR="0" lvl="0" indent="-457200" algn="l" rtl="0">
              <a:lnSpc>
                <a:spcPct val="100000"/>
              </a:lnSpc>
              <a:spcBef>
                <a:spcPts val="0"/>
              </a:spcBef>
              <a:spcAft>
                <a:spcPts val="0"/>
              </a:spcAft>
              <a:buClr>
                <a:srgbClr val="17365D"/>
              </a:buClr>
              <a:buSzPct val="150000"/>
              <a:buFont typeface="Arial"/>
              <a:buChar char="•"/>
            </a:pPr>
            <a:r>
              <a:rPr lang="en-US" sz="3200" b="0" i="1" u="none" strike="noStrike" cap="none" dirty="0">
                <a:solidFill>
                  <a:srgbClr val="002060"/>
                </a:solidFill>
                <a:latin typeface="Calibri"/>
                <a:ea typeface="Calibri"/>
                <a:cs typeface="Calibri"/>
                <a:sym typeface="Calibri"/>
              </a:rPr>
              <a:t>A </a:t>
            </a:r>
            <a:r>
              <a:rPr lang="en-US" sz="3200" b="0" i="1" u="none" strike="noStrike" cap="none" dirty="0">
                <a:solidFill>
                  <a:srgbClr val="C00000"/>
                </a:solidFill>
                <a:latin typeface="Calibri"/>
                <a:ea typeface="Calibri"/>
                <a:cs typeface="Calibri"/>
                <a:sym typeface="Calibri"/>
              </a:rPr>
              <a:t>quarterly goal </a:t>
            </a:r>
            <a:r>
              <a:rPr lang="en-US" sz="3200" b="0" i="1" u="none" strike="noStrike" cap="none" dirty="0">
                <a:solidFill>
                  <a:srgbClr val="002060"/>
                </a:solidFill>
                <a:latin typeface="Calibri"/>
                <a:ea typeface="Calibri"/>
                <a:cs typeface="Calibri"/>
                <a:sym typeface="Calibri"/>
              </a:rPr>
              <a:t>IS </a:t>
            </a:r>
            <a:r>
              <a:rPr lang="en-US" sz="4800" b="0" i="1" u="none" strike="noStrike" cap="none" dirty="0">
                <a:solidFill>
                  <a:srgbClr val="002060"/>
                </a:solidFill>
                <a:latin typeface="Calibri"/>
                <a:ea typeface="Calibri"/>
                <a:cs typeface="Calibri"/>
                <a:sym typeface="Calibri"/>
              </a:rPr>
              <a:t>NOT</a:t>
            </a:r>
            <a:r>
              <a:rPr lang="en-US" sz="3200" b="0" i="1" u="none" strike="noStrike" cap="none" dirty="0">
                <a:solidFill>
                  <a:srgbClr val="002060"/>
                </a:solidFill>
                <a:latin typeface="Calibri"/>
                <a:ea typeface="Calibri"/>
                <a:cs typeface="Calibri"/>
                <a:sym typeface="Calibri"/>
              </a:rPr>
              <a:t> a quarterly breakdown of the </a:t>
            </a:r>
            <a:r>
              <a:rPr lang="en-US" sz="3200" b="0" i="1" u="none" strike="noStrike" cap="none" dirty="0">
                <a:solidFill>
                  <a:srgbClr val="C00000"/>
                </a:solidFill>
                <a:latin typeface="Calibri"/>
                <a:ea typeface="Calibri"/>
                <a:cs typeface="Calibri"/>
                <a:sym typeface="Calibri"/>
              </a:rPr>
              <a:t>annual goal</a:t>
            </a:r>
          </a:p>
          <a:p>
            <a:pPr marL="0" marR="0" lvl="0" indent="0" algn="l" rtl="0">
              <a:lnSpc>
                <a:spcPct val="100000"/>
              </a:lnSpc>
              <a:spcBef>
                <a:spcPts val="0"/>
              </a:spcBef>
              <a:spcAft>
                <a:spcPts val="0"/>
              </a:spcAft>
              <a:buClr>
                <a:schemeClr val="lt1"/>
              </a:buClr>
              <a:buFont typeface="Arial"/>
              <a:buNone/>
            </a:pPr>
            <a:endParaRPr sz="3200" b="0" i="1" u="none" strike="noStrike" cap="none" dirty="0">
              <a:solidFill>
                <a:srgbClr val="002060"/>
              </a:solidFill>
              <a:latin typeface="Calibri"/>
              <a:ea typeface="Calibri"/>
              <a:cs typeface="Calibri"/>
              <a:sym typeface="Calibri"/>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2365186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84"/>
        <p:cNvGrpSpPr/>
        <p:nvPr/>
      </p:nvGrpSpPr>
      <p:grpSpPr>
        <a:xfrm>
          <a:off x="0" y="0"/>
          <a:ext cx="0" cy="0"/>
          <a:chOff x="0" y="0"/>
          <a:chExt cx="0" cy="0"/>
        </a:xfrm>
      </p:grpSpPr>
      <p:grpSp>
        <p:nvGrpSpPr>
          <p:cNvPr id="2985" name="Shape 2985"/>
          <p:cNvGrpSpPr/>
          <p:nvPr/>
        </p:nvGrpSpPr>
        <p:grpSpPr>
          <a:xfrm>
            <a:off x="290286" y="2600126"/>
            <a:ext cx="7940491" cy="3405279"/>
            <a:chOff x="4465" y="0"/>
            <a:chExt cx="8500583" cy="3073529"/>
          </a:xfrm>
        </p:grpSpPr>
        <p:sp>
          <p:nvSpPr>
            <p:cNvPr id="2986" name="Shape 2986"/>
            <p:cNvSpPr/>
            <p:nvPr/>
          </p:nvSpPr>
          <p:spPr>
            <a:xfrm>
              <a:off x="638212" y="0"/>
              <a:ext cx="7233090" cy="3073529"/>
            </a:xfrm>
            <a:prstGeom prst="rightArrow">
              <a:avLst>
                <a:gd name="adj1" fmla="val 50000"/>
                <a:gd name="adj2" fmla="val 50000"/>
              </a:avLst>
            </a:prstGeom>
            <a:ln/>
          </p:spPr>
          <p:style>
            <a:lnRef idx="1">
              <a:schemeClr val="accent6"/>
            </a:lnRef>
            <a:fillRef idx="3">
              <a:schemeClr val="accent6"/>
            </a:fillRef>
            <a:effectRef idx="2">
              <a:schemeClr val="accent6"/>
            </a:effectRef>
            <a:fontRef idx="minor">
              <a:schemeClr val="lt1"/>
            </a:fontRef>
          </p:style>
          <p:txBody>
            <a:bodyPr lIns="91425" tIns="91425" rIns="91425" bIns="91425" anchor="ctr" anchorCtr="0">
              <a:noAutofit/>
            </a:bodyPr>
            <a:lstStyle/>
            <a:p>
              <a:pPr lvl="0">
                <a:spcBef>
                  <a:spcPts val="0"/>
                </a:spcBef>
                <a:buNone/>
              </a:pPr>
              <a:endParaRPr/>
            </a:p>
          </p:txBody>
        </p:sp>
        <p:sp>
          <p:nvSpPr>
            <p:cNvPr id="2987" name="Shape 2987"/>
            <p:cNvSpPr/>
            <p:nvPr/>
          </p:nvSpPr>
          <p:spPr>
            <a:xfrm>
              <a:off x="4465" y="922058"/>
              <a:ext cx="1601558" cy="1229410"/>
            </a:xfrm>
            <a:prstGeom prst="roundRect">
              <a:avLst>
                <a:gd name="adj" fmla="val 16667"/>
              </a:avLst>
            </a:prstGeom>
            <a:solidFill>
              <a:schemeClr val="accent4"/>
            </a:solidFill>
            <a:ln>
              <a:noFill/>
            </a:ln>
            <a:effectLst>
              <a:outerShdw blurRad="39999" dist="20000" dir="5400000" rotWithShape="0">
                <a:srgbClr val="000000">
                  <a:alpha val="37647"/>
                </a:srgbClr>
              </a:outerShdw>
            </a:effectLst>
          </p:spPr>
          <p:txBody>
            <a:bodyPr lIns="91425" tIns="91425" rIns="91425" bIns="91425" anchor="ctr" anchorCtr="0">
              <a:noAutofit/>
            </a:bodyPr>
            <a:lstStyle/>
            <a:p>
              <a:pPr lvl="0">
                <a:spcBef>
                  <a:spcPts val="0"/>
                </a:spcBef>
                <a:buNone/>
              </a:pPr>
              <a:endParaRPr/>
            </a:p>
          </p:txBody>
        </p:sp>
        <p:sp>
          <p:nvSpPr>
            <p:cNvPr id="2988" name="Shape 2988"/>
            <p:cNvSpPr txBox="1"/>
            <p:nvPr/>
          </p:nvSpPr>
          <p:spPr>
            <a:xfrm>
              <a:off x="4465" y="922058"/>
              <a:ext cx="1601558" cy="122941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2000" b="0" i="0" u="none" strike="noStrike" cap="none">
                  <a:solidFill>
                    <a:schemeClr val="dk1"/>
                  </a:solidFill>
                  <a:latin typeface="Calibri"/>
                  <a:ea typeface="Calibri"/>
                  <a:cs typeface="Calibri"/>
                  <a:sym typeface="Calibri"/>
                </a:rPr>
                <a:t>Current Performance = 50%</a:t>
              </a:r>
            </a:p>
          </p:txBody>
        </p:sp>
        <p:sp>
          <p:nvSpPr>
            <p:cNvPr id="2989" name="Shape 2989"/>
            <p:cNvSpPr/>
            <p:nvPr/>
          </p:nvSpPr>
          <p:spPr>
            <a:xfrm>
              <a:off x="1729222" y="922058"/>
              <a:ext cx="1601558" cy="1229410"/>
            </a:xfrm>
            <a:prstGeom prst="roundRect">
              <a:avLst>
                <a:gd name="adj" fmla="val 16667"/>
              </a:avLst>
            </a:prstGeom>
            <a:solidFill>
              <a:schemeClr val="accent4"/>
            </a:solidFill>
            <a:ln>
              <a:noFill/>
            </a:ln>
            <a:effectLst>
              <a:outerShdw blurRad="39999" dist="20000" dir="5400000" rotWithShape="0">
                <a:srgbClr val="000000">
                  <a:alpha val="37647"/>
                </a:srgbClr>
              </a:outerShdw>
            </a:effectLst>
          </p:spPr>
          <p:txBody>
            <a:bodyPr lIns="91425" tIns="91425" rIns="91425" bIns="91425" anchor="ctr" anchorCtr="0">
              <a:noAutofit/>
            </a:bodyPr>
            <a:lstStyle/>
            <a:p>
              <a:pPr lvl="0">
                <a:spcBef>
                  <a:spcPts val="0"/>
                </a:spcBef>
                <a:buNone/>
              </a:pPr>
              <a:endParaRPr/>
            </a:p>
          </p:txBody>
        </p:sp>
        <p:sp>
          <p:nvSpPr>
            <p:cNvPr id="2990" name="Shape 2990"/>
            <p:cNvSpPr txBox="1"/>
            <p:nvPr/>
          </p:nvSpPr>
          <p:spPr>
            <a:xfrm>
              <a:off x="1729222" y="922058"/>
              <a:ext cx="1601558" cy="1229410"/>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000" b="0" i="0" u="none" strike="noStrike" cap="none">
                  <a:solidFill>
                    <a:schemeClr val="dk1"/>
                  </a:solidFill>
                  <a:latin typeface="Calibri"/>
                  <a:ea typeface="Calibri"/>
                  <a:cs typeface="Calibri"/>
                  <a:sym typeface="Calibri"/>
                </a:rPr>
                <a:t>Q1 Goal = 52.5%</a:t>
              </a:r>
            </a:p>
          </p:txBody>
        </p:sp>
        <p:sp>
          <p:nvSpPr>
            <p:cNvPr id="2991" name="Shape 2991"/>
            <p:cNvSpPr/>
            <p:nvPr/>
          </p:nvSpPr>
          <p:spPr>
            <a:xfrm>
              <a:off x="3453978" y="922058"/>
              <a:ext cx="1601558" cy="1229410"/>
            </a:xfrm>
            <a:prstGeom prst="roundRect">
              <a:avLst>
                <a:gd name="adj" fmla="val 16667"/>
              </a:avLst>
            </a:prstGeom>
            <a:solidFill>
              <a:schemeClr val="accent4"/>
            </a:solidFill>
            <a:ln>
              <a:noFill/>
            </a:ln>
            <a:effectLst>
              <a:outerShdw blurRad="39999" dist="20000" dir="5400000" rotWithShape="0">
                <a:srgbClr val="000000">
                  <a:alpha val="37647"/>
                </a:srgbClr>
              </a:outerShdw>
            </a:effectLst>
          </p:spPr>
          <p:txBody>
            <a:bodyPr lIns="91425" tIns="91425" rIns="91425" bIns="91425" anchor="ctr" anchorCtr="0">
              <a:noAutofit/>
            </a:bodyPr>
            <a:lstStyle/>
            <a:p>
              <a:pPr lvl="0">
                <a:spcBef>
                  <a:spcPts val="0"/>
                </a:spcBef>
                <a:buNone/>
              </a:pPr>
              <a:endParaRPr/>
            </a:p>
          </p:txBody>
        </p:sp>
        <p:sp>
          <p:nvSpPr>
            <p:cNvPr id="2992" name="Shape 2992"/>
            <p:cNvSpPr txBox="1"/>
            <p:nvPr/>
          </p:nvSpPr>
          <p:spPr>
            <a:xfrm>
              <a:off x="3453978" y="922058"/>
              <a:ext cx="1601558" cy="1229410"/>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000" b="0" i="0" u="none" strike="noStrike" cap="none">
                  <a:solidFill>
                    <a:schemeClr val="dk1"/>
                  </a:solidFill>
                  <a:latin typeface="Calibri"/>
                  <a:ea typeface="Calibri"/>
                  <a:cs typeface="Calibri"/>
                  <a:sym typeface="Calibri"/>
                </a:rPr>
                <a:t>Q2 Goal = 55%</a:t>
              </a:r>
            </a:p>
          </p:txBody>
        </p:sp>
        <p:sp>
          <p:nvSpPr>
            <p:cNvPr id="2993" name="Shape 2993"/>
            <p:cNvSpPr/>
            <p:nvPr/>
          </p:nvSpPr>
          <p:spPr>
            <a:xfrm>
              <a:off x="5178735" y="922058"/>
              <a:ext cx="1601558" cy="1229410"/>
            </a:xfrm>
            <a:prstGeom prst="roundRect">
              <a:avLst>
                <a:gd name="adj" fmla="val 16667"/>
              </a:avLst>
            </a:prstGeom>
            <a:solidFill>
              <a:schemeClr val="accent4"/>
            </a:solidFill>
            <a:ln>
              <a:noFill/>
            </a:ln>
            <a:effectLst>
              <a:outerShdw blurRad="39999" dist="20000" dir="5400000" rotWithShape="0">
                <a:srgbClr val="000000">
                  <a:alpha val="37647"/>
                </a:srgbClr>
              </a:outerShdw>
            </a:effectLst>
          </p:spPr>
          <p:txBody>
            <a:bodyPr lIns="91425" tIns="91425" rIns="91425" bIns="91425" anchor="ctr" anchorCtr="0">
              <a:noAutofit/>
            </a:bodyPr>
            <a:lstStyle/>
            <a:p>
              <a:pPr lvl="0">
                <a:spcBef>
                  <a:spcPts val="0"/>
                </a:spcBef>
                <a:buNone/>
              </a:pPr>
              <a:endParaRPr/>
            </a:p>
          </p:txBody>
        </p:sp>
        <p:sp>
          <p:nvSpPr>
            <p:cNvPr id="2994" name="Shape 2994"/>
            <p:cNvSpPr txBox="1"/>
            <p:nvPr/>
          </p:nvSpPr>
          <p:spPr>
            <a:xfrm>
              <a:off x="5178735" y="922058"/>
              <a:ext cx="1601558" cy="1229410"/>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000" b="0" i="0" u="none" strike="noStrike" cap="none">
                  <a:solidFill>
                    <a:schemeClr val="dk1"/>
                  </a:solidFill>
                  <a:latin typeface="Calibri"/>
                  <a:ea typeface="Calibri"/>
                  <a:cs typeface="Calibri"/>
                  <a:sym typeface="Calibri"/>
                </a:rPr>
                <a:t>Q3 Goal = 57.5%</a:t>
              </a:r>
            </a:p>
          </p:txBody>
        </p:sp>
        <p:sp>
          <p:nvSpPr>
            <p:cNvPr id="2995" name="Shape 2995"/>
            <p:cNvSpPr/>
            <p:nvPr/>
          </p:nvSpPr>
          <p:spPr>
            <a:xfrm>
              <a:off x="6903490" y="922058"/>
              <a:ext cx="1601558" cy="1229410"/>
            </a:xfrm>
            <a:prstGeom prst="roundRect">
              <a:avLst>
                <a:gd name="adj" fmla="val 16667"/>
              </a:avLst>
            </a:prstGeom>
            <a:solidFill>
              <a:schemeClr val="accent4"/>
            </a:solidFill>
            <a:ln>
              <a:noFill/>
            </a:ln>
            <a:effectLst>
              <a:outerShdw blurRad="39999" dist="20000" dir="5400000" rotWithShape="0">
                <a:srgbClr val="000000">
                  <a:alpha val="37647"/>
                </a:srgbClr>
              </a:outerShdw>
            </a:effectLst>
          </p:spPr>
          <p:txBody>
            <a:bodyPr lIns="91425" tIns="91425" rIns="91425" bIns="91425" anchor="ctr" anchorCtr="0">
              <a:noAutofit/>
            </a:bodyPr>
            <a:lstStyle/>
            <a:p>
              <a:pPr lvl="0">
                <a:spcBef>
                  <a:spcPts val="0"/>
                </a:spcBef>
                <a:buNone/>
              </a:pPr>
              <a:endParaRPr/>
            </a:p>
          </p:txBody>
        </p:sp>
        <p:sp>
          <p:nvSpPr>
            <p:cNvPr id="2996" name="Shape 2996"/>
            <p:cNvSpPr txBox="1"/>
            <p:nvPr/>
          </p:nvSpPr>
          <p:spPr>
            <a:xfrm>
              <a:off x="6903490" y="922058"/>
              <a:ext cx="1601558" cy="1229410"/>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000" b="0" i="0" u="none" strike="noStrike" cap="none">
                  <a:solidFill>
                    <a:schemeClr val="dk1"/>
                  </a:solidFill>
                  <a:latin typeface="Calibri"/>
                  <a:ea typeface="Calibri"/>
                  <a:cs typeface="Calibri"/>
                  <a:sym typeface="Calibri"/>
                </a:rPr>
                <a:t>Q4 Goal = 60%</a:t>
              </a:r>
            </a:p>
          </p:txBody>
        </p:sp>
      </p:grpSp>
      <p:sp>
        <p:nvSpPr>
          <p:cNvPr id="2997" name="Shape 2997"/>
          <p:cNvSpPr txBox="1"/>
          <p:nvPr/>
        </p:nvSpPr>
        <p:spPr>
          <a:xfrm>
            <a:off x="158620" y="1820426"/>
            <a:ext cx="8612156" cy="779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200" b="1" i="0" u="none" strike="noStrike" cap="none">
                <a:solidFill>
                  <a:srgbClr val="000000"/>
                </a:solidFill>
                <a:latin typeface="Calibri"/>
                <a:ea typeface="Calibri"/>
                <a:cs typeface="Calibri"/>
                <a:sym typeface="Calibri"/>
              </a:rPr>
              <a:t>10% ÷ 4 quarters = 2.5% increase per quarter </a:t>
            </a:r>
          </a:p>
        </p:txBody>
      </p:sp>
      <p:sp>
        <p:nvSpPr>
          <p:cNvPr id="2998" name="Shape 2998"/>
          <p:cNvSpPr txBox="1"/>
          <p:nvPr/>
        </p:nvSpPr>
        <p:spPr>
          <a:xfrm>
            <a:off x="0" y="555585"/>
            <a:ext cx="9144000" cy="895106"/>
          </a:xfrm>
          <a:prstGeom prst="rect">
            <a:avLst/>
          </a:prstGeom>
          <a:noFill/>
          <a:ln>
            <a:noFill/>
          </a:ln>
        </p:spPr>
        <p:txBody>
          <a:bodyPr lIns="90450" tIns="45200" rIns="90450" bIns="452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800" b="1" i="0" u="none" strike="noStrike" cap="none">
                <a:solidFill>
                  <a:schemeClr val="dk1"/>
                </a:solidFill>
                <a:latin typeface="Calibri"/>
                <a:ea typeface="Calibri"/>
                <a:cs typeface="Calibri"/>
                <a:sym typeface="Calibri"/>
              </a:rPr>
              <a:t>Instinctually we…</a:t>
            </a:r>
          </a:p>
        </p:txBody>
      </p:sp>
    </p:spTree>
    <p:extLst>
      <p:ext uri="{BB962C8B-B14F-4D97-AF65-F5344CB8AC3E}">
        <p14:creationId xmlns:p14="http://schemas.microsoft.com/office/powerpoint/2010/main" val="3088481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03"/>
        <p:cNvGrpSpPr/>
        <p:nvPr/>
      </p:nvGrpSpPr>
      <p:grpSpPr>
        <a:xfrm>
          <a:off x="0" y="0"/>
          <a:ext cx="0" cy="0"/>
          <a:chOff x="0" y="0"/>
          <a:chExt cx="0" cy="0"/>
        </a:xfrm>
      </p:grpSpPr>
      <p:grpSp>
        <p:nvGrpSpPr>
          <p:cNvPr id="3004" name="Shape 3004"/>
          <p:cNvGrpSpPr/>
          <p:nvPr/>
        </p:nvGrpSpPr>
        <p:grpSpPr>
          <a:xfrm>
            <a:off x="269743" y="2600126"/>
            <a:ext cx="7929677" cy="3302773"/>
            <a:chOff x="4465" y="0"/>
            <a:chExt cx="8500583" cy="3073529"/>
          </a:xfrm>
        </p:grpSpPr>
        <p:sp>
          <p:nvSpPr>
            <p:cNvPr id="3005" name="Shape 3005"/>
            <p:cNvSpPr/>
            <p:nvPr/>
          </p:nvSpPr>
          <p:spPr>
            <a:xfrm>
              <a:off x="638212" y="0"/>
              <a:ext cx="7233090" cy="3073529"/>
            </a:xfrm>
            <a:prstGeom prst="rightArrow">
              <a:avLst>
                <a:gd name="adj1" fmla="val 50000"/>
                <a:gd name="adj2" fmla="val 50000"/>
              </a:avLst>
            </a:prstGeom>
            <a:ln/>
          </p:spPr>
          <p:style>
            <a:lnRef idx="1">
              <a:schemeClr val="accent6"/>
            </a:lnRef>
            <a:fillRef idx="3">
              <a:schemeClr val="accent6"/>
            </a:fillRef>
            <a:effectRef idx="2">
              <a:schemeClr val="accent6"/>
            </a:effectRef>
            <a:fontRef idx="minor">
              <a:schemeClr val="lt1"/>
            </a:fontRef>
          </p:style>
          <p:txBody>
            <a:bodyPr lIns="91425" tIns="91425" rIns="91425" bIns="91425" anchor="ctr" anchorCtr="0">
              <a:noAutofit/>
            </a:bodyPr>
            <a:lstStyle/>
            <a:p>
              <a:pPr lvl="0">
                <a:spcBef>
                  <a:spcPts val="0"/>
                </a:spcBef>
                <a:buNone/>
              </a:pPr>
              <a:endParaRPr/>
            </a:p>
          </p:txBody>
        </p:sp>
        <p:sp>
          <p:nvSpPr>
            <p:cNvPr id="3006" name="Shape 3006"/>
            <p:cNvSpPr/>
            <p:nvPr/>
          </p:nvSpPr>
          <p:spPr>
            <a:xfrm>
              <a:off x="4465" y="922058"/>
              <a:ext cx="1601558" cy="1229410"/>
            </a:xfrm>
            <a:prstGeom prst="roundRect">
              <a:avLst>
                <a:gd name="adj" fmla="val 16667"/>
              </a:avLst>
            </a:prstGeom>
            <a:solidFill>
              <a:schemeClr val="accent4"/>
            </a:solidFill>
            <a:ln>
              <a:noFill/>
            </a:ln>
            <a:effectLst>
              <a:outerShdw blurRad="39999" dist="20000" dir="5400000" rotWithShape="0">
                <a:srgbClr val="000000">
                  <a:alpha val="37647"/>
                </a:srgbClr>
              </a:outerShdw>
            </a:effectLst>
          </p:spPr>
          <p:txBody>
            <a:bodyPr lIns="91425" tIns="91425" rIns="91425" bIns="91425" anchor="ctr" anchorCtr="0">
              <a:noAutofit/>
            </a:bodyPr>
            <a:lstStyle/>
            <a:p>
              <a:pPr lvl="0">
                <a:spcBef>
                  <a:spcPts val="0"/>
                </a:spcBef>
                <a:buNone/>
              </a:pPr>
              <a:endParaRPr/>
            </a:p>
          </p:txBody>
        </p:sp>
        <p:sp>
          <p:nvSpPr>
            <p:cNvPr id="3007" name="Shape 3007"/>
            <p:cNvSpPr txBox="1"/>
            <p:nvPr/>
          </p:nvSpPr>
          <p:spPr>
            <a:xfrm>
              <a:off x="4465" y="922058"/>
              <a:ext cx="1601558" cy="122941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2000" b="0" i="0" u="none" strike="noStrike" cap="none">
                  <a:solidFill>
                    <a:schemeClr val="dk1"/>
                  </a:solidFill>
                  <a:latin typeface="Calibri"/>
                  <a:ea typeface="Calibri"/>
                  <a:cs typeface="Calibri"/>
                  <a:sym typeface="Calibri"/>
                </a:rPr>
                <a:t>Current Performance = 50%</a:t>
              </a:r>
            </a:p>
          </p:txBody>
        </p:sp>
        <p:sp>
          <p:nvSpPr>
            <p:cNvPr id="3008" name="Shape 3008"/>
            <p:cNvSpPr/>
            <p:nvPr/>
          </p:nvSpPr>
          <p:spPr>
            <a:xfrm>
              <a:off x="1729222" y="922058"/>
              <a:ext cx="1601558" cy="1229410"/>
            </a:xfrm>
            <a:prstGeom prst="roundRect">
              <a:avLst>
                <a:gd name="adj" fmla="val 16667"/>
              </a:avLst>
            </a:prstGeom>
            <a:solidFill>
              <a:schemeClr val="accent4"/>
            </a:solidFill>
            <a:ln>
              <a:noFill/>
            </a:ln>
            <a:effectLst>
              <a:outerShdw blurRad="39999" dist="20000" dir="5400000" rotWithShape="0">
                <a:srgbClr val="000000">
                  <a:alpha val="37647"/>
                </a:srgbClr>
              </a:outerShdw>
            </a:effectLst>
          </p:spPr>
          <p:txBody>
            <a:bodyPr lIns="91425" tIns="91425" rIns="91425" bIns="91425" anchor="ctr" anchorCtr="0">
              <a:noAutofit/>
            </a:bodyPr>
            <a:lstStyle/>
            <a:p>
              <a:pPr lvl="0">
                <a:spcBef>
                  <a:spcPts val="0"/>
                </a:spcBef>
                <a:buNone/>
              </a:pPr>
              <a:endParaRPr/>
            </a:p>
          </p:txBody>
        </p:sp>
        <p:sp>
          <p:nvSpPr>
            <p:cNvPr id="3009" name="Shape 3009"/>
            <p:cNvSpPr txBox="1"/>
            <p:nvPr/>
          </p:nvSpPr>
          <p:spPr>
            <a:xfrm>
              <a:off x="1729222" y="922058"/>
              <a:ext cx="1601558" cy="1229410"/>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000" b="0" i="0" u="none" strike="noStrike" cap="none">
                  <a:solidFill>
                    <a:schemeClr val="dk1"/>
                  </a:solidFill>
                  <a:latin typeface="Calibri"/>
                  <a:ea typeface="Calibri"/>
                  <a:cs typeface="Calibri"/>
                  <a:sym typeface="Calibri"/>
                </a:rPr>
                <a:t>Q1 Goal = 52.5%</a:t>
              </a:r>
            </a:p>
          </p:txBody>
        </p:sp>
        <p:sp>
          <p:nvSpPr>
            <p:cNvPr id="3010" name="Shape 3010"/>
            <p:cNvSpPr/>
            <p:nvPr/>
          </p:nvSpPr>
          <p:spPr>
            <a:xfrm>
              <a:off x="3453978" y="922058"/>
              <a:ext cx="1601558" cy="1229410"/>
            </a:xfrm>
            <a:prstGeom prst="roundRect">
              <a:avLst>
                <a:gd name="adj" fmla="val 16667"/>
              </a:avLst>
            </a:prstGeom>
            <a:solidFill>
              <a:schemeClr val="accent4"/>
            </a:solidFill>
            <a:ln>
              <a:noFill/>
            </a:ln>
            <a:effectLst>
              <a:outerShdw blurRad="39999" dist="20000" dir="5400000" rotWithShape="0">
                <a:srgbClr val="000000">
                  <a:alpha val="37647"/>
                </a:srgbClr>
              </a:outerShdw>
            </a:effectLst>
          </p:spPr>
          <p:txBody>
            <a:bodyPr lIns="91425" tIns="91425" rIns="91425" bIns="91425" anchor="ctr" anchorCtr="0">
              <a:noAutofit/>
            </a:bodyPr>
            <a:lstStyle/>
            <a:p>
              <a:pPr lvl="0">
                <a:spcBef>
                  <a:spcPts val="0"/>
                </a:spcBef>
                <a:buNone/>
              </a:pPr>
              <a:endParaRPr/>
            </a:p>
          </p:txBody>
        </p:sp>
        <p:sp>
          <p:nvSpPr>
            <p:cNvPr id="3011" name="Shape 3011"/>
            <p:cNvSpPr txBox="1"/>
            <p:nvPr/>
          </p:nvSpPr>
          <p:spPr>
            <a:xfrm>
              <a:off x="3453978" y="922058"/>
              <a:ext cx="1601558" cy="1229410"/>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000" b="0" i="0" u="none" strike="noStrike" cap="none">
                  <a:solidFill>
                    <a:schemeClr val="dk1"/>
                  </a:solidFill>
                  <a:latin typeface="Calibri"/>
                  <a:ea typeface="Calibri"/>
                  <a:cs typeface="Calibri"/>
                  <a:sym typeface="Calibri"/>
                </a:rPr>
                <a:t>Q2 Goal = 55%</a:t>
              </a:r>
            </a:p>
          </p:txBody>
        </p:sp>
        <p:sp>
          <p:nvSpPr>
            <p:cNvPr id="3012" name="Shape 3012"/>
            <p:cNvSpPr/>
            <p:nvPr/>
          </p:nvSpPr>
          <p:spPr>
            <a:xfrm>
              <a:off x="5178735" y="922058"/>
              <a:ext cx="1601558" cy="1229410"/>
            </a:xfrm>
            <a:prstGeom prst="roundRect">
              <a:avLst>
                <a:gd name="adj" fmla="val 16667"/>
              </a:avLst>
            </a:prstGeom>
            <a:solidFill>
              <a:schemeClr val="accent4"/>
            </a:solidFill>
            <a:ln>
              <a:noFill/>
            </a:ln>
            <a:effectLst>
              <a:outerShdw blurRad="39999" dist="20000" dir="5400000" rotWithShape="0">
                <a:srgbClr val="000000">
                  <a:alpha val="37647"/>
                </a:srgbClr>
              </a:outerShdw>
            </a:effectLst>
          </p:spPr>
          <p:txBody>
            <a:bodyPr lIns="91425" tIns="91425" rIns="91425" bIns="91425" anchor="ctr" anchorCtr="0">
              <a:noAutofit/>
            </a:bodyPr>
            <a:lstStyle/>
            <a:p>
              <a:pPr lvl="0">
                <a:spcBef>
                  <a:spcPts val="0"/>
                </a:spcBef>
                <a:buNone/>
              </a:pPr>
              <a:endParaRPr/>
            </a:p>
          </p:txBody>
        </p:sp>
        <p:sp>
          <p:nvSpPr>
            <p:cNvPr id="3013" name="Shape 3013"/>
            <p:cNvSpPr txBox="1"/>
            <p:nvPr/>
          </p:nvSpPr>
          <p:spPr>
            <a:xfrm>
              <a:off x="5178735" y="922058"/>
              <a:ext cx="1601558" cy="1229410"/>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000" b="0" i="0" u="none" strike="noStrike" cap="none">
                  <a:solidFill>
                    <a:schemeClr val="dk1"/>
                  </a:solidFill>
                  <a:latin typeface="Calibri"/>
                  <a:ea typeface="Calibri"/>
                  <a:cs typeface="Calibri"/>
                  <a:sym typeface="Calibri"/>
                </a:rPr>
                <a:t>Q3 Goal = 57.5%</a:t>
              </a:r>
            </a:p>
          </p:txBody>
        </p:sp>
        <p:sp>
          <p:nvSpPr>
            <p:cNvPr id="3014" name="Shape 3014"/>
            <p:cNvSpPr/>
            <p:nvPr/>
          </p:nvSpPr>
          <p:spPr>
            <a:xfrm>
              <a:off x="6903490" y="922058"/>
              <a:ext cx="1601558" cy="1229410"/>
            </a:xfrm>
            <a:prstGeom prst="roundRect">
              <a:avLst>
                <a:gd name="adj" fmla="val 16667"/>
              </a:avLst>
            </a:prstGeom>
            <a:solidFill>
              <a:schemeClr val="accent4"/>
            </a:solidFill>
            <a:ln>
              <a:noFill/>
            </a:ln>
            <a:effectLst>
              <a:outerShdw blurRad="39999" dist="20000" dir="5400000" rotWithShape="0">
                <a:srgbClr val="000000">
                  <a:alpha val="37647"/>
                </a:srgbClr>
              </a:outerShdw>
            </a:effectLst>
          </p:spPr>
          <p:txBody>
            <a:bodyPr lIns="91425" tIns="91425" rIns="91425" bIns="91425" anchor="ctr" anchorCtr="0">
              <a:noAutofit/>
            </a:bodyPr>
            <a:lstStyle/>
            <a:p>
              <a:pPr lvl="0">
                <a:spcBef>
                  <a:spcPts val="0"/>
                </a:spcBef>
                <a:buNone/>
              </a:pPr>
              <a:endParaRPr/>
            </a:p>
          </p:txBody>
        </p:sp>
        <p:sp>
          <p:nvSpPr>
            <p:cNvPr id="3015" name="Shape 3015"/>
            <p:cNvSpPr txBox="1"/>
            <p:nvPr/>
          </p:nvSpPr>
          <p:spPr>
            <a:xfrm>
              <a:off x="6903490" y="922058"/>
              <a:ext cx="1601558" cy="1229410"/>
            </a:xfrm>
            <a:prstGeom prst="rect">
              <a:avLst/>
            </a:prstGeom>
            <a:noFill/>
            <a:ln>
              <a:noFill/>
            </a:ln>
          </p:spPr>
          <p:txBody>
            <a:bodyPr lIns="114300" tIns="114300" rIns="114300" bIns="1143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000" b="0" i="0" u="none" strike="noStrike" cap="none">
                  <a:solidFill>
                    <a:schemeClr val="dk1"/>
                  </a:solidFill>
                  <a:latin typeface="Calibri"/>
                  <a:ea typeface="Calibri"/>
                  <a:cs typeface="Calibri"/>
                  <a:sym typeface="Calibri"/>
                </a:rPr>
                <a:t>Q4 Goal = 60%</a:t>
              </a:r>
            </a:p>
          </p:txBody>
        </p:sp>
      </p:grpSp>
      <p:sp>
        <p:nvSpPr>
          <p:cNvPr id="3016" name="Shape 3016"/>
          <p:cNvSpPr txBox="1"/>
          <p:nvPr/>
        </p:nvSpPr>
        <p:spPr>
          <a:xfrm>
            <a:off x="158620" y="1820426"/>
            <a:ext cx="8612156" cy="779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200" b="1" i="0" u="none" strike="noStrike" cap="none">
                <a:solidFill>
                  <a:srgbClr val="000000"/>
                </a:solidFill>
                <a:latin typeface="Calibri"/>
                <a:ea typeface="Calibri"/>
                <a:cs typeface="Calibri"/>
                <a:sym typeface="Calibri"/>
              </a:rPr>
              <a:t>10% ÷ 4 quarters = 2.5% increase per quarter </a:t>
            </a:r>
          </a:p>
        </p:txBody>
      </p:sp>
      <p:sp>
        <p:nvSpPr>
          <p:cNvPr id="3017" name="Shape 3017"/>
          <p:cNvSpPr txBox="1"/>
          <p:nvPr/>
        </p:nvSpPr>
        <p:spPr>
          <a:xfrm>
            <a:off x="0" y="555585"/>
            <a:ext cx="9144000" cy="895106"/>
          </a:xfrm>
          <a:prstGeom prst="rect">
            <a:avLst/>
          </a:prstGeom>
          <a:noFill/>
          <a:ln>
            <a:noFill/>
          </a:ln>
        </p:spPr>
        <p:txBody>
          <a:bodyPr lIns="90450" tIns="45200" rIns="90450" bIns="452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800" b="1" i="0" u="none" strike="noStrike" cap="none">
                <a:solidFill>
                  <a:schemeClr val="dk1"/>
                </a:solidFill>
                <a:latin typeface="Calibri"/>
                <a:ea typeface="Calibri"/>
                <a:cs typeface="Calibri"/>
                <a:sym typeface="Calibri"/>
              </a:rPr>
              <a:t>Instinctually we…</a:t>
            </a:r>
          </a:p>
        </p:txBody>
      </p:sp>
      <p:pic>
        <p:nvPicPr>
          <p:cNvPr id="3018" name="Shape 3018"/>
          <p:cNvPicPr preferRelativeResize="0"/>
          <p:nvPr/>
        </p:nvPicPr>
        <p:blipFill rotWithShape="1">
          <a:blip r:embed="rId3">
            <a:alphaModFix/>
          </a:blip>
          <a:srcRect/>
          <a:stretch/>
        </p:blipFill>
        <p:spPr>
          <a:xfrm rot="945344">
            <a:off x="882086" y="851379"/>
            <a:ext cx="7649572" cy="5568652"/>
          </a:xfrm>
          <a:prstGeom prst="rect">
            <a:avLst/>
          </a:prstGeom>
          <a:noFill/>
          <a:ln>
            <a:noFill/>
          </a:ln>
        </p:spPr>
      </p:pic>
    </p:spTree>
    <p:extLst>
      <p:ext uri="{BB962C8B-B14F-4D97-AF65-F5344CB8AC3E}">
        <p14:creationId xmlns:p14="http://schemas.microsoft.com/office/powerpoint/2010/main" val="1700925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normAutofit fontScale="90000"/>
          </a:bodyPr>
          <a:lstStyle/>
          <a:p>
            <a:r>
              <a:rPr lang="en-US" dirty="0" smtClean="0"/>
              <a:t>What is a Quarterly Goal?</a:t>
            </a:r>
            <a:endParaRPr lang="en-US" dirty="0"/>
          </a:p>
        </p:txBody>
      </p:sp>
      <p:sp>
        <p:nvSpPr>
          <p:cNvPr id="7" name="Content Placeholder 6"/>
          <p:cNvSpPr>
            <a:spLocks noGrp="1"/>
          </p:cNvSpPr>
          <p:nvPr>
            <p:ph idx="1"/>
          </p:nvPr>
        </p:nvSpPr>
        <p:spPr/>
        <p:txBody>
          <a:bodyPr>
            <a:normAutofit/>
          </a:bodyPr>
          <a:lstStyle/>
          <a:p>
            <a:r>
              <a:rPr lang="en-US" sz="3600" dirty="0" smtClean="0"/>
              <a:t>A </a:t>
            </a:r>
            <a:r>
              <a:rPr lang="en-US" sz="3600" dirty="0" smtClean="0">
                <a:solidFill>
                  <a:srgbClr val="FF0000"/>
                </a:solidFill>
              </a:rPr>
              <a:t>quarterly goal </a:t>
            </a:r>
            <a:r>
              <a:rPr lang="en-US" sz="3600" dirty="0" smtClean="0"/>
              <a:t>is focused on </a:t>
            </a:r>
            <a:r>
              <a:rPr lang="en-US" sz="3600" u="sng" dirty="0" smtClean="0"/>
              <a:t>measuring</a:t>
            </a:r>
            <a:r>
              <a:rPr lang="en-US" sz="3600" dirty="0" smtClean="0"/>
              <a:t> the progress towards </a:t>
            </a:r>
            <a:r>
              <a:rPr lang="en-US" sz="3600" dirty="0" smtClean="0">
                <a:solidFill>
                  <a:srgbClr val="FF0000"/>
                </a:solidFill>
              </a:rPr>
              <a:t>changing stakeholder </a:t>
            </a:r>
            <a:r>
              <a:rPr lang="en-US" sz="3600" dirty="0" smtClean="0"/>
              <a:t>(i.e. principal, teachers, staff, parents and/or students) </a:t>
            </a:r>
            <a:r>
              <a:rPr lang="en-US" sz="3600" dirty="0" smtClean="0">
                <a:solidFill>
                  <a:srgbClr val="FF0000"/>
                </a:solidFill>
              </a:rPr>
              <a:t>behaviors and practices</a:t>
            </a:r>
            <a:r>
              <a:rPr lang="en-US" sz="3600" dirty="0" smtClean="0"/>
              <a:t>.</a:t>
            </a:r>
            <a:endParaRPr lang="en-US" sz="3600" dirty="0"/>
          </a:p>
        </p:txBody>
      </p:sp>
      <p:sp>
        <p:nvSpPr>
          <p:cNvPr id="3" name="Footer Placeholder 5"/>
          <p:cNvSpPr>
            <a:spLocks noGrp="1"/>
          </p:cNvSpPr>
          <p:nvPr>
            <p:ph type="ftr" sz="quarter" idx="11"/>
          </p:nvPr>
        </p:nvSpPr>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3428377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Steps for Targeted Improvement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5617698"/>
              </p:ext>
            </p:extLst>
          </p:nvPr>
        </p:nvGraphicFramePr>
        <p:xfrm>
          <a:off x="762000" y="685800"/>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3671225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76"/>
        <p:cNvGrpSpPr/>
        <p:nvPr/>
      </p:nvGrpSpPr>
      <p:grpSpPr>
        <a:xfrm>
          <a:off x="0" y="0"/>
          <a:ext cx="0" cy="0"/>
          <a:chOff x="0" y="0"/>
          <a:chExt cx="0" cy="0"/>
        </a:xfrm>
      </p:grpSpPr>
      <p:pic>
        <p:nvPicPr>
          <p:cNvPr id="3077" name="Shape 3077"/>
          <p:cNvPicPr preferRelativeResize="0">
            <a:picLocks noGrp="1"/>
          </p:cNvPicPr>
          <p:nvPr>
            <p:ph type="body" idx="1"/>
          </p:nvPr>
        </p:nvPicPr>
        <p:blipFill rotWithShape="1">
          <a:blip r:embed="rId3">
            <a:alphaModFix/>
          </a:blip>
          <a:srcRect/>
          <a:stretch/>
        </p:blipFill>
        <p:spPr>
          <a:xfrm>
            <a:off x="0" y="0"/>
            <a:ext cx="9144000" cy="6857835"/>
          </a:xfrm>
          <a:prstGeom prst="rect">
            <a:avLst/>
          </a:prstGeom>
          <a:noFill/>
          <a:ln>
            <a:noFill/>
          </a:ln>
        </p:spPr>
      </p:pic>
      <p:sp>
        <p:nvSpPr>
          <p:cNvPr id="3078" name="Shape 3078"/>
          <p:cNvSpPr txBox="1">
            <a:spLocks noGrp="1"/>
          </p:cNvSpPr>
          <p:nvPr>
            <p:ph type="title"/>
          </p:nvPr>
        </p:nvSpPr>
        <p:spPr>
          <a:xfrm>
            <a:off x="428262" y="3198962"/>
            <a:ext cx="8287475" cy="1787138"/>
          </a:xfrm>
          <a:prstGeom prst="rect">
            <a:avLst/>
          </a:prstGeom>
          <a:noFill/>
          <a:ln>
            <a:noFill/>
          </a:ln>
        </p:spPr>
        <p:txBody>
          <a:bodyPr lIns="68550" tIns="34275" rIns="68550" bIns="34275"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300" b="1" i="0" u="none" strike="noStrike" cap="none">
                <a:solidFill>
                  <a:schemeClr val="dk1"/>
                </a:solidFill>
                <a:latin typeface="Calibri"/>
                <a:ea typeface="Calibri"/>
                <a:cs typeface="Calibri"/>
                <a:sym typeface="Calibri"/>
              </a:rPr>
              <a:t>STRATEGY implementation = </a:t>
            </a:r>
            <a:r>
              <a:rPr lang="en-US" sz="3600" b="1" i="0" u="none" strike="noStrike" cap="none">
                <a:solidFill>
                  <a:srgbClr val="C00000"/>
                </a:solidFill>
                <a:latin typeface="Calibri"/>
                <a:ea typeface="Calibri"/>
                <a:cs typeface="Calibri"/>
                <a:sym typeface="Calibri"/>
              </a:rPr>
              <a:t>INTERVENTIONS</a:t>
            </a:r>
            <a:r>
              <a:rPr lang="en-US" sz="3300" b="1" i="0" u="none" strike="noStrike" cap="none">
                <a:solidFill>
                  <a:schemeClr val="dk1"/>
                </a:solidFill>
                <a:latin typeface="Calibri"/>
                <a:ea typeface="Calibri"/>
                <a:cs typeface="Calibri"/>
                <a:sym typeface="Calibri"/>
              </a:rPr>
              <a:t/>
            </a:r>
            <a:br>
              <a:rPr lang="en-US" sz="3300" b="1"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
            </a:r>
            <a:br>
              <a:rPr lang="en-US" sz="3600" b="1" i="0" u="none" strike="noStrike" cap="none">
                <a:solidFill>
                  <a:schemeClr val="dk1"/>
                </a:solidFill>
                <a:latin typeface="Calibri"/>
                <a:ea typeface="Calibri"/>
                <a:cs typeface="Calibri"/>
                <a:sym typeface="Calibri"/>
              </a:rPr>
            </a:br>
            <a:r>
              <a:rPr lang="en-US" sz="3300" b="1" i="0" u="none" strike="noStrike" cap="none">
                <a:solidFill>
                  <a:srgbClr val="C00000"/>
                </a:solidFill>
                <a:latin typeface="Calibri"/>
                <a:ea typeface="Calibri"/>
                <a:cs typeface="Calibri"/>
                <a:sym typeface="Calibri"/>
              </a:rPr>
              <a:t>INTERVENTIONS</a:t>
            </a:r>
            <a:r>
              <a:rPr lang="en-US" sz="3300" b="1" i="0" u="none" strike="noStrike" cap="none">
                <a:solidFill>
                  <a:schemeClr val="dk1"/>
                </a:solidFill>
                <a:latin typeface="Calibri"/>
                <a:ea typeface="Calibri"/>
                <a:cs typeface="Calibri"/>
                <a:sym typeface="Calibri"/>
              </a:rPr>
              <a:t> = </a:t>
            </a:r>
            <a:br>
              <a:rPr lang="en-US" sz="3300" b="1" i="0" u="none" strike="noStrike" cap="none">
                <a:solidFill>
                  <a:schemeClr val="dk1"/>
                </a:solidFill>
                <a:latin typeface="Calibri"/>
                <a:ea typeface="Calibri"/>
                <a:cs typeface="Calibri"/>
                <a:sym typeface="Calibri"/>
              </a:rPr>
            </a:br>
            <a:r>
              <a:rPr lang="en-US" sz="3300" b="1" i="0" u="none" strike="noStrike" cap="none">
                <a:solidFill>
                  <a:schemeClr val="dk1"/>
                </a:solidFill>
                <a:latin typeface="Calibri"/>
                <a:ea typeface="Calibri"/>
                <a:cs typeface="Calibri"/>
                <a:sym typeface="Calibri"/>
              </a:rPr>
              <a:t>collective stakeholder behaviors &amp; actions</a:t>
            </a:r>
            <a:br>
              <a:rPr lang="en-US" sz="3300" b="1" i="0" u="none" strike="noStrike" cap="none">
                <a:solidFill>
                  <a:schemeClr val="dk1"/>
                </a:solidFill>
                <a:latin typeface="Calibri"/>
                <a:ea typeface="Calibri"/>
                <a:cs typeface="Calibri"/>
                <a:sym typeface="Calibri"/>
              </a:rPr>
            </a:br>
            <a:r>
              <a:rPr lang="en-US" sz="3300" b="1" i="0" u="none" strike="noStrike" cap="none">
                <a:solidFill>
                  <a:schemeClr val="dk1"/>
                </a:solidFill>
                <a:latin typeface="Calibri"/>
                <a:ea typeface="Calibri"/>
                <a:cs typeface="Calibri"/>
                <a:sym typeface="Calibri"/>
              </a:rPr>
              <a:t/>
            </a:r>
            <a:br>
              <a:rPr lang="en-US" sz="3300" b="1" i="0" u="none" strike="noStrike" cap="none">
                <a:solidFill>
                  <a:schemeClr val="dk1"/>
                </a:solidFill>
                <a:latin typeface="Calibri"/>
                <a:ea typeface="Calibri"/>
                <a:cs typeface="Calibri"/>
                <a:sym typeface="Calibri"/>
              </a:rPr>
            </a:br>
            <a:r>
              <a:rPr lang="en-US" sz="3300" b="1" i="0" u="none" strike="noStrike" cap="none">
                <a:solidFill>
                  <a:schemeClr val="dk1"/>
                </a:solidFill>
                <a:latin typeface="Calibri"/>
                <a:ea typeface="Calibri"/>
                <a:cs typeface="Calibri"/>
                <a:sym typeface="Calibri"/>
              </a:rPr>
              <a:t>The collective impact of </a:t>
            </a:r>
            <a:r>
              <a:rPr lang="en-US" sz="3600" b="1" i="0" u="none" strike="noStrike" cap="none">
                <a:solidFill>
                  <a:srgbClr val="C00000"/>
                </a:solidFill>
                <a:latin typeface="Calibri"/>
                <a:ea typeface="Calibri"/>
                <a:cs typeface="Calibri"/>
                <a:sym typeface="Calibri"/>
              </a:rPr>
              <a:t>INTERVENTIONS</a:t>
            </a:r>
            <a:r>
              <a:rPr lang="en-US" sz="3300" b="1" i="0" u="none" strike="noStrike" cap="none">
                <a:solidFill>
                  <a:srgbClr val="C00000"/>
                </a:solidFill>
                <a:latin typeface="Calibri"/>
                <a:ea typeface="Calibri"/>
                <a:cs typeface="Calibri"/>
                <a:sym typeface="Calibri"/>
              </a:rPr>
              <a:t> </a:t>
            </a:r>
            <a:r>
              <a:rPr lang="en-US" sz="3300" b="1" i="0" u="none" strike="noStrike" cap="none">
                <a:solidFill>
                  <a:schemeClr val="dk1"/>
                </a:solidFill>
                <a:latin typeface="Calibri"/>
                <a:ea typeface="Calibri"/>
                <a:cs typeface="Calibri"/>
                <a:sym typeface="Calibri"/>
              </a:rPr>
              <a:t>= </a:t>
            </a:r>
            <a:r>
              <a:rPr lang="en-US" sz="3600" b="1" i="0" u="none" strike="noStrike" cap="none">
                <a:solidFill>
                  <a:srgbClr val="C00000"/>
                </a:solidFill>
                <a:latin typeface="Calibri"/>
                <a:ea typeface="Calibri"/>
                <a:cs typeface="Calibri"/>
                <a:sym typeface="Calibri"/>
              </a:rPr>
              <a:t>QUARTERLY GOALS</a:t>
            </a:r>
            <a:r>
              <a:rPr lang="en-US" sz="3300" b="1" i="0" u="none" strike="noStrike" cap="none">
                <a:solidFill>
                  <a:schemeClr val="dk1"/>
                </a:solidFill>
                <a:latin typeface="Calibri"/>
                <a:ea typeface="Calibri"/>
                <a:cs typeface="Calibri"/>
                <a:sym typeface="Calibri"/>
              </a:rPr>
              <a:t/>
            </a:r>
            <a:br>
              <a:rPr lang="en-US" sz="3300" b="1" i="0" u="none" strike="noStrike" cap="none">
                <a:solidFill>
                  <a:schemeClr val="dk1"/>
                </a:solidFill>
                <a:latin typeface="Calibri"/>
                <a:ea typeface="Calibri"/>
                <a:cs typeface="Calibri"/>
                <a:sym typeface="Calibri"/>
              </a:rPr>
            </a:br>
            <a:r>
              <a:rPr lang="en-US" sz="3300" b="1" i="0" u="none" strike="noStrike" cap="none">
                <a:solidFill>
                  <a:schemeClr val="dk1"/>
                </a:solidFill>
                <a:latin typeface="Calibri"/>
                <a:ea typeface="Calibri"/>
                <a:cs typeface="Calibri"/>
                <a:sym typeface="Calibri"/>
              </a:rPr>
              <a:t/>
            </a:r>
            <a:br>
              <a:rPr lang="en-US" sz="3300" b="1" i="0" u="none" strike="noStrike" cap="none">
                <a:solidFill>
                  <a:schemeClr val="dk1"/>
                </a:solidFill>
                <a:latin typeface="Calibri"/>
                <a:ea typeface="Calibri"/>
                <a:cs typeface="Calibri"/>
                <a:sym typeface="Calibri"/>
              </a:rPr>
            </a:br>
            <a:endParaRPr lang="en-US" sz="3300" b="1"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2110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83"/>
        <p:cNvGrpSpPr/>
        <p:nvPr/>
      </p:nvGrpSpPr>
      <p:grpSpPr>
        <a:xfrm>
          <a:off x="0" y="0"/>
          <a:ext cx="0" cy="0"/>
          <a:chOff x="0" y="0"/>
          <a:chExt cx="0" cy="0"/>
        </a:xfrm>
      </p:grpSpPr>
      <p:pic>
        <p:nvPicPr>
          <p:cNvPr id="3084" name="Shape 3084"/>
          <p:cNvPicPr preferRelativeResize="0"/>
          <p:nvPr/>
        </p:nvPicPr>
        <p:blipFill rotWithShape="1">
          <a:blip r:embed="rId3">
            <a:alphaModFix/>
          </a:blip>
          <a:srcRect/>
          <a:stretch/>
        </p:blipFill>
        <p:spPr>
          <a:xfrm>
            <a:off x="0" y="-1990"/>
            <a:ext cx="9144000" cy="6924160"/>
          </a:xfrm>
          <a:prstGeom prst="rect">
            <a:avLst/>
          </a:prstGeom>
          <a:noFill/>
          <a:ln>
            <a:noFill/>
          </a:ln>
        </p:spPr>
      </p:pic>
      <p:sp>
        <p:nvSpPr>
          <p:cNvPr id="3085" name="Shape 3085"/>
          <p:cNvSpPr txBox="1"/>
          <p:nvPr/>
        </p:nvSpPr>
        <p:spPr>
          <a:xfrm>
            <a:off x="221654" y="3516835"/>
            <a:ext cx="8700692" cy="2268614"/>
          </a:xfrm>
          <a:prstGeom prst="rect">
            <a:avLst/>
          </a:prstGeom>
          <a:noFill/>
          <a:ln>
            <a:noFill/>
          </a:ln>
        </p:spPr>
        <p:txBody>
          <a:bodyPr lIns="90450" tIns="45200" rIns="90450" bIns="452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8000" b="1" i="0" u="none" strike="noStrik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a:ea typeface="Calibri"/>
                <a:cs typeface="Calibri"/>
                <a:sym typeface="Calibri"/>
              </a:rPr>
              <a:t>PRACTICE</a:t>
            </a:r>
          </a:p>
          <a:p>
            <a:pPr marL="0" marR="0" lvl="0" indent="0" algn="l" rtl="0">
              <a:lnSpc>
                <a:spcPct val="100000"/>
              </a:lnSpc>
              <a:spcBef>
                <a:spcPts val="0"/>
              </a:spcBef>
              <a:spcAft>
                <a:spcPts val="0"/>
              </a:spcAft>
              <a:buClr>
                <a:schemeClr val="lt1"/>
              </a:buClr>
              <a:buSzPct val="25000"/>
              <a:buFont typeface="Calibri"/>
              <a:buNone/>
            </a:pPr>
            <a:r>
              <a:rPr lang="en-US" sz="6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a:ea typeface="Calibri"/>
                <a:cs typeface="Calibri"/>
                <a:sym typeface="Calibri"/>
              </a:rPr>
              <a:t>10 minutes to list actions/behaviors stakeholders must complete</a:t>
            </a:r>
            <a:endParaRPr lang="en-US" sz="6000" b="1" i="0" u="none" strike="noStrik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a:ea typeface="Calibri"/>
              <a:cs typeface="Calibri"/>
              <a:sym typeface="Calibri"/>
            </a:endParaRPr>
          </a:p>
        </p:txBody>
      </p:sp>
    </p:spTree>
    <p:extLst>
      <p:ext uri="{BB962C8B-B14F-4D97-AF65-F5344CB8AC3E}">
        <p14:creationId xmlns:p14="http://schemas.microsoft.com/office/powerpoint/2010/main" val="957902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normAutofit/>
          </a:bodyPr>
          <a:lstStyle/>
          <a:p>
            <a:r>
              <a:rPr lang="en-US" sz="4800" dirty="0" smtClean="0"/>
              <a:t>Brainstorm Actions</a:t>
            </a:r>
            <a:endParaRPr lang="en-US" sz="4800" dirty="0"/>
          </a:p>
        </p:txBody>
      </p:sp>
      <p:sp>
        <p:nvSpPr>
          <p:cNvPr id="3" name="Footer Placeholder 5"/>
          <p:cNvSpPr>
            <a:spLocks noGrp="1"/>
          </p:cNvSpPr>
          <p:nvPr>
            <p:ph type="ftr" sz="quarter" idx="11"/>
          </p:nvPr>
        </p:nvSpPr>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graphicFrame>
        <p:nvGraphicFramePr>
          <p:cNvPr id="5" name="Diagram 4"/>
          <p:cNvGraphicFramePr/>
          <p:nvPr>
            <p:extLst>
              <p:ext uri="{D42A27DB-BD31-4B8C-83A1-F6EECF244321}">
                <p14:modId xmlns:p14="http://schemas.microsoft.com/office/powerpoint/2010/main" val="1477841287"/>
              </p:ext>
            </p:extLst>
          </p:nvPr>
        </p:nvGraphicFramePr>
        <p:xfrm>
          <a:off x="740116" y="1961478"/>
          <a:ext cx="3822088" cy="281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546403901"/>
              </p:ext>
            </p:extLst>
          </p:nvPr>
        </p:nvGraphicFramePr>
        <p:xfrm>
          <a:off x="4844397" y="1930117"/>
          <a:ext cx="3699932" cy="28143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1332602" y="799675"/>
            <a:ext cx="6553265" cy="584776"/>
          </a:xfrm>
          <a:prstGeom prst="rect">
            <a:avLst/>
          </a:prstGeom>
          <a:solidFill>
            <a:schemeClr val="accent1"/>
          </a:solidFill>
        </p:spPr>
        <p:txBody>
          <a:bodyPr wrap="square" rtlCol="0">
            <a:spAutoFit/>
          </a:bodyPr>
          <a:lstStyle/>
          <a:p>
            <a:pPr algn="ctr"/>
            <a:r>
              <a:rPr lang="en-US" sz="3200" dirty="0" smtClean="0">
                <a:solidFill>
                  <a:schemeClr val="bg1"/>
                </a:solidFill>
              </a:rPr>
              <a:t>Stakeholders Actions and Behaviors</a:t>
            </a:r>
            <a:endParaRPr lang="en-US" sz="3200" dirty="0">
              <a:solidFill>
                <a:schemeClr val="bg1"/>
              </a:solidFill>
            </a:endParaRPr>
          </a:p>
        </p:txBody>
      </p:sp>
    </p:spTree>
    <p:extLst>
      <p:ext uri="{BB962C8B-B14F-4D97-AF65-F5344CB8AC3E}">
        <p14:creationId xmlns:p14="http://schemas.microsoft.com/office/powerpoint/2010/main" val="414407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1"/>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Analysis</a:t>
            </a:r>
            <a:endParaRPr lang="en-US" dirty="0"/>
          </a:p>
        </p:txBody>
      </p:sp>
      <p:sp>
        <p:nvSpPr>
          <p:cNvPr id="1912" name="Shape 1912"/>
          <p:cNvSpPr txBox="1">
            <a:spLocks noGrp="1"/>
          </p:cNvSpPr>
          <p:nvPr>
            <p:ph type="body" idx="4294967295"/>
          </p:nvPr>
        </p:nvSpPr>
        <p:spPr>
          <a:xfrm>
            <a:off x="667416" y="670311"/>
            <a:ext cx="7655750" cy="3490760"/>
          </a:xfrm>
          <a:prstGeom prst="rect">
            <a:avLst/>
          </a:prstGeom>
          <a:noFill/>
          <a:ln>
            <a:noFill/>
          </a:ln>
        </p:spPr>
        <p:txBody>
          <a:bodyPr lIns="91425" tIns="91425" rIns="91425" bIns="91425" anchor="t" anchorCtr="0">
            <a:noAutofit/>
          </a:bodyPr>
          <a:lstStyle/>
          <a:p>
            <a:pPr marL="425447" marR="0" lvl="0" indent="-298447" algn="l" rtl="0">
              <a:lnSpc>
                <a:spcPct val="100000"/>
              </a:lnSpc>
              <a:spcBef>
                <a:spcPts val="0"/>
              </a:spcBef>
              <a:spcAft>
                <a:spcPts val="0"/>
              </a:spcAft>
              <a:buClr>
                <a:srgbClr val="333333"/>
              </a:buClr>
              <a:buSzPct val="100000"/>
              <a:buFont typeface="Arial"/>
              <a:buChar char="•"/>
            </a:pPr>
            <a:r>
              <a:rPr lang="en-US" sz="2800" b="1" i="0" u="none" strike="noStrike" cap="none" dirty="0">
                <a:solidFill>
                  <a:srgbClr val="333333"/>
                </a:solidFill>
                <a:highlight>
                  <a:srgbClr val="FFFFFF"/>
                </a:highlight>
                <a:latin typeface="Calibri"/>
                <a:ea typeface="Calibri"/>
                <a:cs typeface="Calibri"/>
                <a:sym typeface="Calibri"/>
              </a:rPr>
              <a:t>What data do you </a:t>
            </a:r>
            <a:r>
              <a:rPr lang="en-US" sz="2800" b="1" i="0" u="none" strike="noStrike" cap="none" dirty="0" smtClean="0">
                <a:solidFill>
                  <a:srgbClr val="333333"/>
                </a:solidFill>
                <a:highlight>
                  <a:srgbClr val="FFFFFF"/>
                </a:highlight>
                <a:latin typeface="Calibri"/>
                <a:ea typeface="Calibri"/>
                <a:cs typeface="Calibri"/>
                <a:sym typeface="Calibri"/>
              </a:rPr>
              <a:t>have available? </a:t>
            </a:r>
            <a:r>
              <a:rPr lang="en-US" sz="2800" b="1" i="0" u="none" strike="noStrike" cap="none" dirty="0">
                <a:solidFill>
                  <a:srgbClr val="333333"/>
                </a:solidFill>
                <a:highlight>
                  <a:srgbClr val="FFFFFF"/>
                </a:highlight>
                <a:latin typeface="Calibri"/>
                <a:ea typeface="Calibri"/>
                <a:cs typeface="Calibri"/>
                <a:sym typeface="Calibri"/>
              </a:rPr>
              <a:t>How do you use it? </a:t>
            </a:r>
          </a:p>
          <a:p>
            <a:pPr marL="425447" marR="0" lvl="0" indent="-298447" algn="l" rtl="0">
              <a:lnSpc>
                <a:spcPct val="100000"/>
              </a:lnSpc>
              <a:spcBef>
                <a:spcPts val="1500"/>
              </a:spcBef>
              <a:spcAft>
                <a:spcPts val="0"/>
              </a:spcAft>
              <a:buClr>
                <a:srgbClr val="333333"/>
              </a:buClr>
              <a:buSzPct val="100000"/>
              <a:buFont typeface="Arial"/>
              <a:buChar char="•"/>
            </a:pPr>
            <a:r>
              <a:rPr lang="en-US" sz="2800" b="1" i="0" u="none" strike="noStrike" cap="none" dirty="0">
                <a:solidFill>
                  <a:srgbClr val="333333"/>
                </a:solidFill>
                <a:highlight>
                  <a:srgbClr val="FFFFFF"/>
                </a:highlight>
                <a:latin typeface="Calibri"/>
                <a:ea typeface="Calibri"/>
                <a:cs typeface="Calibri"/>
                <a:sym typeface="Calibri"/>
              </a:rPr>
              <a:t>Aside from state assessment data, what other data will you need to analyze to develop a plan for continuous improvement</a:t>
            </a:r>
            <a:r>
              <a:rPr lang="en-US" sz="2800" b="1" i="0" u="none" strike="noStrike" cap="none" dirty="0" smtClean="0">
                <a:solidFill>
                  <a:srgbClr val="333333"/>
                </a:solidFill>
                <a:highlight>
                  <a:srgbClr val="FFFFFF"/>
                </a:highlight>
                <a:latin typeface="Calibri"/>
                <a:ea typeface="Calibri"/>
                <a:cs typeface="Calibri"/>
                <a:sym typeface="Calibri"/>
              </a:rPr>
              <a:t>?</a:t>
            </a:r>
          </a:p>
          <a:p>
            <a:pPr marL="425447" marR="0" lvl="0" indent="-298447" algn="l" rtl="0">
              <a:lnSpc>
                <a:spcPct val="100000"/>
              </a:lnSpc>
              <a:spcBef>
                <a:spcPts val="1500"/>
              </a:spcBef>
              <a:spcAft>
                <a:spcPts val="0"/>
              </a:spcAft>
              <a:buClr>
                <a:srgbClr val="333333"/>
              </a:buClr>
              <a:buSzPct val="100000"/>
              <a:buFont typeface="Arial"/>
              <a:buChar char="•"/>
            </a:pPr>
            <a:r>
              <a:rPr lang="en-US" sz="2800" b="1" dirty="0" smtClean="0">
                <a:solidFill>
                  <a:srgbClr val="333333"/>
                </a:solidFill>
                <a:highlight>
                  <a:srgbClr val="FFFFFF"/>
                </a:highlight>
                <a:latin typeface="Calibri"/>
                <a:ea typeface="Calibri"/>
                <a:cs typeface="Calibri"/>
                <a:sym typeface="Calibri"/>
              </a:rPr>
              <a:t>Who is involved in the Data Analysis process?</a:t>
            </a:r>
          </a:p>
          <a:p>
            <a:pPr marL="425447" marR="0" lvl="0" indent="-298447" algn="l" rtl="0">
              <a:lnSpc>
                <a:spcPct val="100000"/>
              </a:lnSpc>
              <a:spcBef>
                <a:spcPts val="1500"/>
              </a:spcBef>
              <a:spcAft>
                <a:spcPts val="0"/>
              </a:spcAft>
              <a:buClr>
                <a:srgbClr val="333333"/>
              </a:buClr>
              <a:buSzPct val="100000"/>
              <a:buFont typeface="Arial"/>
              <a:buChar char="•"/>
            </a:pPr>
            <a:r>
              <a:rPr lang="en-US" sz="2800" b="1" i="0" u="none" strike="noStrike" cap="none" dirty="0" smtClean="0">
                <a:solidFill>
                  <a:srgbClr val="333333"/>
                </a:solidFill>
                <a:highlight>
                  <a:srgbClr val="FFFFFF"/>
                </a:highlight>
                <a:latin typeface="Calibri"/>
                <a:ea typeface="Calibri"/>
                <a:cs typeface="Calibri"/>
                <a:sym typeface="Calibri"/>
              </a:rPr>
              <a:t>What trends have you observed?</a:t>
            </a:r>
          </a:p>
          <a:p>
            <a:pPr marL="425447" marR="0" lvl="0" indent="-298447" algn="l" rtl="0">
              <a:lnSpc>
                <a:spcPct val="100000"/>
              </a:lnSpc>
              <a:spcBef>
                <a:spcPts val="1500"/>
              </a:spcBef>
              <a:spcAft>
                <a:spcPts val="0"/>
              </a:spcAft>
              <a:buClr>
                <a:srgbClr val="333333"/>
              </a:buClr>
              <a:buSzPct val="100000"/>
              <a:buFont typeface="Arial"/>
              <a:buChar char="•"/>
            </a:pPr>
            <a:r>
              <a:rPr lang="en-US" sz="2800" b="1" dirty="0" smtClean="0">
                <a:solidFill>
                  <a:srgbClr val="333333"/>
                </a:solidFill>
                <a:highlight>
                  <a:srgbClr val="FFFFFF"/>
                </a:highlight>
                <a:latin typeface="Calibri"/>
                <a:ea typeface="Calibri"/>
                <a:cs typeface="Calibri"/>
                <a:sym typeface="Calibri"/>
              </a:rPr>
              <a:t>Which area will you focus on?</a:t>
            </a:r>
            <a:endParaRPr lang="en-US" sz="2800" b="1" i="0" u="none" strike="noStrike" cap="none" dirty="0">
              <a:solidFill>
                <a:srgbClr val="333333"/>
              </a:solidFill>
              <a:highlight>
                <a:srgbClr val="FFFFFF"/>
              </a:highlight>
              <a:latin typeface="Calibri"/>
              <a:ea typeface="Calibri"/>
              <a:cs typeface="Calibri"/>
              <a:sym typeface="Calibri"/>
            </a:endParaRPr>
          </a:p>
          <a:p>
            <a:pPr marL="0" marR="0" lvl="0" indent="0" algn="l" rtl="0">
              <a:lnSpc>
                <a:spcPct val="100000"/>
              </a:lnSpc>
              <a:spcBef>
                <a:spcPts val="1500"/>
              </a:spcBef>
              <a:spcAft>
                <a:spcPts val="0"/>
              </a:spcAft>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4081673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normAutofit/>
          </a:bodyPr>
          <a:lstStyle/>
          <a:p>
            <a:r>
              <a:rPr lang="en-US" sz="4800" dirty="0" smtClean="0"/>
              <a:t>Sequence of Events</a:t>
            </a:r>
            <a:endParaRPr lang="en-US" sz="4800" dirty="0"/>
          </a:p>
        </p:txBody>
      </p:sp>
      <p:sp>
        <p:nvSpPr>
          <p:cNvPr id="3" name="Footer Placeholder 5"/>
          <p:cNvSpPr>
            <a:spLocks noGrp="1"/>
          </p:cNvSpPr>
          <p:nvPr>
            <p:ph type="ftr" sz="quarter" idx="11"/>
          </p:nvPr>
        </p:nvSpPr>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graphicFrame>
        <p:nvGraphicFramePr>
          <p:cNvPr id="5" name="Diagram 4"/>
          <p:cNvGraphicFramePr/>
          <p:nvPr>
            <p:extLst>
              <p:ext uri="{D42A27DB-BD31-4B8C-83A1-F6EECF244321}">
                <p14:modId xmlns:p14="http://schemas.microsoft.com/office/powerpoint/2010/main" val="2790730022"/>
              </p:ext>
            </p:extLst>
          </p:nvPr>
        </p:nvGraphicFramePr>
        <p:xfrm>
          <a:off x="740116" y="1961478"/>
          <a:ext cx="3822088" cy="281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918370842"/>
              </p:ext>
            </p:extLst>
          </p:nvPr>
        </p:nvGraphicFramePr>
        <p:xfrm>
          <a:off x="4844397" y="1930117"/>
          <a:ext cx="3699932" cy="28143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1332602" y="799675"/>
            <a:ext cx="6553265" cy="584776"/>
          </a:xfrm>
          <a:prstGeom prst="rect">
            <a:avLst/>
          </a:prstGeom>
          <a:solidFill>
            <a:schemeClr val="accent1"/>
          </a:solidFill>
        </p:spPr>
        <p:txBody>
          <a:bodyPr wrap="square" rtlCol="0">
            <a:spAutoFit/>
          </a:bodyPr>
          <a:lstStyle/>
          <a:p>
            <a:pPr algn="ctr"/>
            <a:r>
              <a:rPr lang="en-US" sz="3200" dirty="0" smtClean="0">
                <a:solidFill>
                  <a:schemeClr val="bg1"/>
                </a:solidFill>
              </a:rPr>
              <a:t>Stakeholders Actions and Behaviors</a:t>
            </a:r>
            <a:endParaRPr lang="en-US" sz="3200" dirty="0">
              <a:solidFill>
                <a:schemeClr val="bg1"/>
              </a:solidFill>
            </a:endParaRPr>
          </a:p>
        </p:txBody>
      </p:sp>
      <p:sp>
        <p:nvSpPr>
          <p:cNvPr id="4" name="Card 3"/>
          <p:cNvSpPr/>
          <p:nvPr/>
        </p:nvSpPr>
        <p:spPr>
          <a:xfrm>
            <a:off x="501686" y="2665584"/>
            <a:ext cx="423297" cy="376318"/>
          </a:xfrm>
          <a:prstGeom prst="flowChartPunchedCar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1</a:t>
            </a:r>
            <a:endParaRPr lang="en-US" b="1" dirty="0"/>
          </a:p>
        </p:txBody>
      </p:sp>
      <p:sp>
        <p:nvSpPr>
          <p:cNvPr id="9" name="Card 8"/>
          <p:cNvSpPr/>
          <p:nvPr/>
        </p:nvSpPr>
        <p:spPr>
          <a:xfrm>
            <a:off x="2566762" y="3805818"/>
            <a:ext cx="423297" cy="376318"/>
          </a:xfrm>
          <a:prstGeom prst="flowChartPunchedCar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2</a:t>
            </a:r>
            <a:endParaRPr lang="en-US" b="1" dirty="0"/>
          </a:p>
        </p:txBody>
      </p:sp>
      <p:sp>
        <p:nvSpPr>
          <p:cNvPr id="10" name="Card 9"/>
          <p:cNvSpPr/>
          <p:nvPr/>
        </p:nvSpPr>
        <p:spPr>
          <a:xfrm>
            <a:off x="501686" y="4399522"/>
            <a:ext cx="423297" cy="376318"/>
          </a:xfrm>
          <a:prstGeom prst="flowChartPunchedCar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3</a:t>
            </a:r>
            <a:endParaRPr lang="en-US" b="1" dirty="0"/>
          </a:p>
        </p:txBody>
      </p:sp>
      <p:sp>
        <p:nvSpPr>
          <p:cNvPr id="11" name="Card 10"/>
          <p:cNvSpPr/>
          <p:nvPr/>
        </p:nvSpPr>
        <p:spPr>
          <a:xfrm>
            <a:off x="2566762" y="3194302"/>
            <a:ext cx="423297" cy="376318"/>
          </a:xfrm>
          <a:prstGeom prst="flowChartPunchedCar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4</a:t>
            </a:r>
            <a:endParaRPr lang="en-US" b="1" dirty="0"/>
          </a:p>
        </p:txBody>
      </p:sp>
      <p:sp>
        <p:nvSpPr>
          <p:cNvPr id="12" name="Card 11"/>
          <p:cNvSpPr/>
          <p:nvPr/>
        </p:nvSpPr>
        <p:spPr>
          <a:xfrm>
            <a:off x="501686" y="3805818"/>
            <a:ext cx="423297" cy="376318"/>
          </a:xfrm>
          <a:prstGeom prst="flowChartPunchedCar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5</a:t>
            </a:r>
            <a:endParaRPr lang="en-US" b="1" dirty="0"/>
          </a:p>
        </p:txBody>
      </p:sp>
      <p:sp>
        <p:nvSpPr>
          <p:cNvPr id="13" name="Card 12"/>
          <p:cNvSpPr/>
          <p:nvPr/>
        </p:nvSpPr>
        <p:spPr>
          <a:xfrm>
            <a:off x="4632748" y="2629825"/>
            <a:ext cx="423297" cy="376318"/>
          </a:xfrm>
          <a:prstGeom prst="flowChartPunchedCar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6</a:t>
            </a:r>
            <a:endParaRPr lang="en-US" b="1" dirty="0"/>
          </a:p>
        </p:txBody>
      </p:sp>
      <p:sp>
        <p:nvSpPr>
          <p:cNvPr id="14" name="Card 13"/>
          <p:cNvSpPr/>
          <p:nvPr/>
        </p:nvSpPr>
        <p:spPr>
          <a:xfrm>
            <a:off x="4632748" y="3805818"/>
            <a:ext cx="423297" cy="376318"/>
          </a:xfrm>
          <a:prstGeom prst="flowChartPunchedCar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7</a:t>
            </a:r>
            <a:endParaRPr lang="en-US" b="1" dirty="0"/>
          </a:p>
        </p:txBody>
      </p:sp>
      <p:sp>
        <p:nvSpPr>
          <p:cNvPr id="15" name="Card 14"/>
          <p:cNvSpPr/>
          <p:nvPr/>
        </p:nvSpPr>
        <p:spPr>
          <a:xfrm>
            <a:off x="6658633" y="3205582"/>
            <a:ext cx="423297" cy="376318"/>
          </a:xfrm>
          <a:prstGeom prst="flowChartPunchedCar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8</a:t>
            </a:r>
            <a:endParaRPr lang="en-US" b="1" dirty="0"/>
          </a:p>
        </p:txBody>
      </p:sp>
    </p:spTree>
    <p:extLst>
      <p:ext uri="{BB962C8B-B14F-4D97-AF65-F5344CB8AC3E}">
        <p14:creationId xmlns:p14="http://schemas.microsoft.com/office/powerpoint/2010/main" val="2930299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
        <p:nvSpPr>
          <p:cNvPr id="4" name="Rectangle 3"/>
          <p:cNvSpPr/>
          <p:nvPr/>
        </p:nvSpPr>
        <p:spPr>
          <a:xfrm>
            <a:off x="0" y="0"/>
            <a:ext cx="9144000" cy="6858000"/>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Shape 3118"/>
          <p:cNvGraphicFramePr/>
          <p:nvPr/>
        </p:nvGraphicFramePr>
        <p:xfrm>
          <a:off x="104775" y="825508"/>
          <a:ext cx="8972550" cy="7968970"/>
        </p:xfrm>
        <a:graphic>
          <a:graphicData uri="http://schemas.openxmlformats.org/drawingml/2006/table">
            <a:tbl>
              <a:tblPr>
                <a:noFill/>
              </a:tblPr>
              <a:tblGrid>
                <a:gridCol w="1495425"/>
                <a:gridCol w="1495425"/>
                <a:gridCol w="1495425"/>
                <a:gridCol w="1495425"/>
                <a:gridCol w="1495425"/>
                <a:gridCol w="1495425"/>
              </a:tblGrid>
              <a:tr h="532650">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Administrative Team</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6FA8DC"/>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Teacher-Learning</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6FA8DC"/>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Teacher-Practice</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6FA8DC"/>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Student-Learning</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6FA8DC"/>
                    </a:solidFill>
                  </a:tcPr>
                </a:tc>
                <a:tc>
                  <a:txBody>
                    <a:bodyPr/>
                    <a:lstStyle/>
                    <a:p>
                      <a:pPr marL="0" marR="0" lvl="0" indent="0" algn="ctr" rtl="0">
                        <a:lnSpc>
                          <a:spcPct val="115000"/>
                        </a:lnSpc>
                        <a:spcBef>
                          <a:spcPts val="0"/>
                        </a:spcBef>
                        <a:spcAft>
                          <a:spcPts val="0"/>
                        </a:spcAft>
                        <a:buClr>
                          <a:srgbClr val="FF0000"/>
                        </a:buClr>
                        <a:buSzPct val="25000"/>
                        <a:buFont typeface="Calibri"/>
                        <a:buNone/>
                      </a:pPr>
                      <a:r>
                        <a:rPr lang="en-US" sz="1500" b="1" u="none" strike="noStrike" cap="none">
                          <a:solidFill>
                            <a:srgbClr val="FF0000"/>
                          </a:solidFill>
                          <a:latin typeface="Calibri"/>
                          <a:ea typeface="Calibri"/>
                          <a:cs typeface="Calibri"/>
                          <a:sym typeface="Calibri"/>
                        </a:rPr>
                        <a:t>Instructional Coaches</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6FA8DC"/>
                    </a:solidFill>
                  </a:tcPr>
                </a:tc>
                <a:tc>
                  <a:txBody>
                    <a:bodyPr/>
                    <a:lstStyle/>
                    <a:p>
                      <a:pPr marL="0" marR="0" lvl="0" indent="0" algn="ctr" rtl="0">
                        <a:lnSpc>
                          <a:spcPct val="115000"/>
                        </a:lnSpc>
                        <a:spcBef>
                          <a:spcPts val="0"/>
                        </a:spcBef>
                        <a:spcAft>
                          <a:spcPts val="0"/>
                        </a:spcAft>
                        <a:buClr>
                          <a:srgbClr val="FF0000"/>
                        </a:buClr>
                        <a:buSzPct val="25000"/>
                        <a:buFont typeface="Calibri"/>
                        <a:buNone/>
                      </a:pPr>
                      <a:r>
                        <a:rPr lang="en-US" sz="1500" b="1" u="none" strike="noStrike" cap="none">
                          <a:solidFill>
                            <a:srgbClr val="FF0000"/>
                          </a:solidFill>
                          <a:latin typeface="Calibri"/>
                          <a:ea typeface="Calibri"/>
                          <a:cs typeface="Calibri"/>
                          <a:sym typeface="Calibri"/>
                        </a:rPr>
                        <a:t>District BE/ESL Department</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6FA8DC"/>
                    </a:solidFill>
                  </a:tcPr>
                </a:tc>
              </a:tr>
              <a:tr h="1455850">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Design training plan and calendar</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Teachers will understand how to incorporate all four language domains into lessons</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Teachers will incorporate language objectives into lesson plans</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Students are making growth in language proficiency levels</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Conduct walkthroughs</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Provide training</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r>
              <a:tr h="1193000">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Design walkthrough protocol</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Teachers will understand linguistic instructional strategies</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Teacher will incorporate multiple language domains into daily lessons</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Students’ academic vocabulary increases</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Provide feedback</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Do walkthrough to monitor implementation and calibrate with campus admin</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r>
              <a:tr h="930100">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Conduct walkthroughs</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l" rtl="0">
                        <a:lnSpc>
                          <a:spcPct val="115000"/>
                        </a:lnSpc>
                        <a:spcBef>
                          <a:spcPts val="0"/>
                        </a:spcBef>
                        <a:spcAft>
                          <a:spcPts val="0"/>
                        </a:spcAft>
                        <a:buClr>
                          <a:srgbClr val="000000"/>
                        </a:buClr>
                        <a:buSzPct val="25000"/>
                        <a:buFont typeface="Arial"/>
                        <a:buNone/>
                      </a:pPr>
                      <a:endParaRPr sz="1500" u="none" strike="noStrike" cap="none">
                        <a:latin typeface="Calibri"/>
                        <a:ea typeface="Calibri"/>
                        <a:cs typeface="Calibri"/>
                        <a:sym typeface="Calibri"/>
                      </a:endParaRP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Teachers will incorporate  linguistic instructional strategies</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l" rtl="0">
                        <a:lnSpc>
                          <a:spcPct val="115000"/>
                        </a:lnSpc>
                        <a:spcBef>
                          <a:spcPts val="0"/>
                        </a:spcBef>
                        <a:spcAft>
                          <a:spcPts val="0"/>
                        </a:spcAft>
                        <a:buClr>
                          <a:srgbClr val="000000"/>
                        </a:buClr>
                        <a:buSzPct val="25000"/>
                        <a:buFont typeface="Arial"/>
                        <a:buNone/>
                      </a:pPr>
                      <a:endParaRPr sz="1500" u="none" strike="noStrike" cap="none">
                        <a:latin typeface="Calibri"/>
                        <a:ea typeface="Calibri"/>
                        <a:cs typeface="Calibri"/>
                        <a:sym typeface="Calibri"/>
                      </a:endParaRP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solidFill>
                            <a:srgbClr val="000000"/>
                          </a:solidFill>
                          <a:latin typeface="Calibri"/>
                          <a:ea typeface="Calibri"/>
                          <a:cs typeface="Calibri"/>
                          <a:sym typeface="Calibri"/>
                        </a:rPr>
                        <a:t>Provide follow-up support training</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Provide feedback to campus leadership team</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r>
              <a:tr h="959725">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Provide feedback to teachers on walkthroughs</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l" rtl="0">
                        <a:lnSpc>
                          <a:spcPct val="115000"/>
                        </a:lnSpc>
                        <a:spcBef>
                          <a:spcPts val="0"/>
                        </a:spcBef>
                        <a:spcAft>
                          <a:spcPts val="0"/>
                        </a:spcAft>
                        <a:buClr>
                          <a:srgbClr val="000000"/>
                        </a:buClr>
                        <a:buSzPct val="25000"/>
                        <a:buFont typeface="Arial"/>
                        <a:buNone/>
                      </a:pPr>
                      <a:endParaRPr sz="1500" u="none" strike="noStrike" cap="none">
                        <a:latin typeface="Calibri"/>
                        <a:ea typeface="Calibri"/>
                        <a:cs typeface="Calibri"/>
                        <a:sym typeface="Calibri"/>
                      </a:endParaRP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Evaluate strategy implementation</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l" rtl="0">
                        <a:lnSpc>
                          <a:spcPct val="115000"/>
                        </a:lnSpc>
                        <a:spcBef>
                          <a:spcPts val="0"/>
                        </a:spcBef>
                        <a:spcAft>
                          <a:spcPts val="0"/>
                        </a:spcAft>
                        <a:buClr>
                          <a:srgbClr val="000000"/>
                        </a:buClr>
                        <a:buSzPct val="25000"/>
                        <a:buFont typeface="Arial"/>
                        <a:buNone/>
                      </a:pPr>
                      <a:endParaRPr sz="1500" u="none" strike="noStrike" cap="none">
                        <a:latin typeface="Calibri"/>
                        <a:ea typeface="Calibri"/>
                        <a:cs typeface="Calibri"/>
                        <a:sym typeface="Calibri"/>
                      </a:endParaRP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Provide coaching and resources</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Assist admin team in designing training plan and calendar</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r>
              <a:tr h="606750">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Attend training</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l" rtl="0">
                        <a:lnSpc>
                          <a:spcPct val="115000"/>
                        </a:lnSpc>
                        <a:spcBef>
                          <a:spcPts val="0"/>
                        </a:spcBef>
                        <a:spcAft>
                          <a:spcPts val="0"/>
                        </a:spcAft>
                        <a:buClr>
                          <a:srgbClr val="000000"/>
                        </a:buClr>
                        <a:buSzPct val="25000"/>
                        <a:buFont typeface="Arial"/>
                        <a:buNone/>
                      </a:pPr>
                      <a:endParaRPr sz="1500" u="none" strike="noStrike" cap="none">
                        <a:latin typeface="Calibri"/>
                        <a:ea typeface="Calibri"/>
                        <a:cs typeface="Calibri"/>
                        <a:sym typeface="Calibri"/>
                      </a:endParaRP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Arial"/>
                        <a:buNone/>
                      </a:pPr>
                      <a:endParaRPr sz="1500" u="none" strike="noStrike" cap="none">
                        <a:latin typeface="Calibri"/>
                        <a:ea typeface="Calibri"/>
                        <a:cs typeface="Calibri"/>
                        <a:sym typeface="Calibri"/>
                      </a:endParaRP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l" rtl="0">
                        <a:lnSpc>
                          <a:spcPct val="115000"/>
                        </a:lnSpc>
                        <a:spcBef>
                          <a:spcPts val="0"/>
                        </a:spcBef>
                        <a:spcAft>
                          <a:spcPts val="0"/>
                        </a:spcAft>
                        <a:buClr>
                          <a:srgbClr val="000000"/>
                        </a:buClr>
                        <a:buSzPct val="25000"/>
                        <a:buFont typeface="Arial"/>
                        <a:buNone/>
                      </a:pPr>
                      <a:endParaRPr sz="1500" u="none" strike="noStrike" cap="none">
                        <a:latin typeface="Calibri"/>
                        <a:ea typeface="Calibri"/>
                        <a:cs typeface="Calibri"/>
                        <a:sym typeface="Calibri"/>
                      </a:endParaRP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Attend training</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dirty="0">
                          <a:latin typeface="Calibri"/>
                          <a:ea typeface="Calibri"/>
                          <a:cs typeface="Calibri"/>
                          <a:sym typeface="Calibri"/>
                        </a:rPr>
                        <a:t> </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r>
              <a:tr h="749950">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Evaluate strategy implementation</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l" rtl="0">
                        <a:lnSpc>
                          <a:spcPct val="115000"/>
                        </a:lnSpc>
                        <a:spcBef>
                          <a:spcPts val="0"/>
                        </a:spcBef>
                        <a:spcAft>
                          <a:spcPts val="0"/>
                        </a:spcAft>
                        <a:buClr>
                          <a:srgbClr val="000000"/>
                        </a:buClr>
                        <a:buSzPct val="25000"/>
                        <a:buFont typeface="Arial"/>
                        <a:buNone/>
                      </a:pPr>
                      <a:endParaRPr sz="1500" u="none" strike="noStrike" cap="none">
                        <a:latin typeface="Calibri"/>
                        <a:ea typeface="Calibri"/>
                        <a:cs typeface="Calibri"/>
                        <a:sym typeface="Calibri"/>
                      </a:endParaRP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l" rtl="0">
                        <a:lnSpc>
                          <a:spcPct val="115000"/>
                        </a:lnSpc>
                        <a:spcBef>
                          <a:spcPts val="0"/>
                        </a:spcBef>
                        <a:spcAft>
                          <a:spcPts val="0"/>
                        </a:spcAft>
                        <a:buClr>
                          <a:srgbClr val="000000"/>
                        </a:buClr>
                        <a:buSzPct val="25000"/>
                        <a:buFont typeface="Arial"/>
                        <a:buNone/>
                      </a:pPr>
                      <a:endParaRPr sz="1500" u="none" strike="noStrike" cap="none">
                        <a:latin typeface="Calibri"/>
                        <a:ea typeface="Calibri"/>
                        <a:cs typeface="Calibri"/>
                        <a:sym typeface="Calibri"/>
                      </a:endParaRP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l" rtl="0">
                        <a:lnSpc>
                          <a:spcPct val="115000"/>
                        </a:lnSpc>
                        <a:spcBef>
                          <a:spcPts val="0"/>
                        </a:spcBef>
                        <a:spcAft>
                          <a:spcPts val="0"/>
                        </a:spcAft>
                        <a:buClr>
                          <a:srgbClr val="000000"/>
                        </a:buClr>
                        <a:buSzPct val="25000"/>
                        <a:buFont typeface="Arial"/>
                        <a:buNone/>
                      </a:pPr>
                      <a:endParaRPr sz="1500" u="none" strike="noStrike" cap="none">
                        <a:latin typeface="Calibri"/>
                        <a:ea typeface="Calibri"/>
                        <a:cs typeface="Calibri"/>
                        <a:sym typeface="Calibri"/>
                      </a:endParaRP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a:latin typeface="Calibri"/>
                          <a:ea typeface="Calibri"/>
                          <a:cs typeface="Calibri"/>
                          <a:sym typeface="Calibri"/>
                        </a:rPr>
                        <a:t>Evaluate strategy implementation</a:t>
                      </a:r>
                    </a:p>
                  </a:txBody>
                  <a:tcPr marL="53050" marR="53050" marT="70725" marB="70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500" b="1" u="none" strike="noStrike" cap="none" dirty="0">
                          <a:latin typeface="Calibri"/>
                          <a:ea typeface="Calibri"/>
                          <a:cs typeface="Calibri"/>
                          <a:sym typeface="Calibri"/>
                        </a:rPr>
                        <a:t> </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3F3F3"/>
                    </a:solidFill>
                  </a:tcPr>
                </a:tc>
              </a:tr>
            </a:tbl>
          </a:graphicData>
        </a:graphic>
      </p:graphicFrame>
      <p:sp>
        <p:nvSpPr>
          <p:cNvPr id="7" name="Shape 3119"/>
          <p:cNvSpPr txBox="1"/>
          <p:nvPr/>
        </p:nvSpPr>
        <p:spPr>
          <a:xfrm>
            <a:off x="200575" y="76087"/>
            <a:ext cx="8165999" cy="644800"/>
          </a:xfrm>
          <a:prstGeom prst="rect">
            <a:avLst/>
          </a:prstGeom>
          <a:noFill/>
          <a:ln>
            <a:noFill/>
          </a:ln>
        </p:spPr>
        <p:txBody>
          <a:bodyPr lIns="68525" tIns="68525" rIns="68525" bIns="685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900" b="1" i="0" u="none" strike="noStrike" cap="none" dirty="0">
                <a:solidFill>
                  <a:srgbClr val="000000"/>
                </a:solidFill>
                <a:latin typeface="Arial"/>
                <a:ea typeface="Arial"/>
                <a:cs typeface="Arial"/>
                <a:sym typeface="Arial"/>
              </a:rPr>
              <a:t>Annual Goal:</a:t>
            </a:r>
            <a:r>
              <a:rPr lang="en-US" sz="900" b="0" i="0" u="none" strike="noStrike" cap="none" dirty="0">
                <a:solidFill>
                  <a:srgbClr val="000000"/>
                </a:solidFill>
                <a:latin typeface="Arial"/>
                <a:ea typeface="Arial"/>
                <a:cs typeface="Arial"/>
                <a:sym typeface="Arial"/>
              </a:rPr>
              <a:t> ELL student group will have 60% pass rate on STAAR reading assessment in spring 2016</a:t>
            </a:r>
          </a:p>
          <a:p>
            <a:pPr marL="0" marR="0" lvl="0" indent="0" algn="l" rtl="0">
              <a:lnSpc>
                <a:spcPct val="100000"/>
              </a:lnSpc>
              <a:spcBef>
                <a:spcPts val="0"/>
              </a:spcBef>
              <a:spcAft>
                <a:spcPts val="0"/>
              </a:spcAft>
              <a:buClr>
                <a:srgbClr val="000000"/>
              </a:buClr>
              <a:buSzPct val="25000"/>
              <a:buFont typeface="Arial"/>
              <a:buNone/>
            </a:pPr>
            <a:r>
              <a:rPr lang="en-US" sz="900" b="1" i="0" u="none" strike="noStrike" cap="none" dirty="0">
                <a:solidFill>
                  <a:srgbClr val="000000"/>
                </a:solidFill>
                <a:latin typeface="Arial"/>
                <a:ea typeface="Arial"/>
                <a:cs typeface="Arial"/>
                <a:sym typeface="Arial"/>
              </a:rPr>
              <a:t>Root Cause:</a:t>
            </a:r>
            <a:r>
              <a:rPr lang="en-US" sz="900" b="0" i="0" u="none" strike="noStrike" cap="none" dirty="0">
                <a:solidFill>
                  <a:srgbClr val="000000"/>
                </a:solidFill>
                <a:latin typeface="Arial"/>
                <a:ea typeface="Arial"/>
                <a:cs typeface="Arial"/>
                <a:sym typeface="Arial"/>
              </a:rPr>
              <a:t> Lack of teacher understanding for appropriate instructional strategies to meet ELL needs.			</a:t>
            </a:r>
          </a:p>
          <a:p>
            <a:pPr marL="0" marR="0" lvl="0" indent="0" algn="l" rtl="0">
              <a:lnSpc>
                <a:spcPct val="100000"/>
              </a:lnSpc>
              <a:spcBef>
                <a:spcPts val="0"/>
              </a:spcBef>
              <a:spcAft>
                <a:spcPts val="0"/>
              </a:spcAft>
              <a:buClr>
                <a:srgbClr val="000000"/>
              </a:buClr>
              <a:buSzPct val="25000"/>
              <a:buFont typeface="Arial"/>
              <a:buNone/>
            </a:pPr>
            <a:r>
              <a:rPr lang="en-US" sz="900" b="0" i="0" u="none" strike="noStrike" cap="none" dirty="0">
                <a:solidFill>
                  <a:srgbClr val="000000"/>
                </a:solidFill>
                <a:latin typeface="Arial"/>
                <a:ea typeface="Arial"/>
                <a:cs typeface="Arial"/>
                <a:sym typeface="Arial"/>
              </a:rPr>
              <a:t> </a:t>
            </a:r>
            <a:r>
              <a:rPr lang="en-US" sz="900" b="1" i="0" u="none" strike="noStrike" cap="none" dirty="0">
                <a:solidFill>
                  <a:srgbClr val="000000"/>
                </a:solidFill>
                <a:latin typeface="Arial"/>
                <a:ea typeface="Arial"/>
                <a:cs typeface="Arial"/>
                <a:sym typeface="Arial"/>
              </a:rPr>
              <a:t>Strategy: </a:t>
            </a:r>
            <a:r>
              <a:rPr lang="en-US" sz="900" b="0" i="0" u="none" strike="noStrike" cap="none" dirty="0">
                <a:solidFill>
                  <a:srgbClr val="000000"/>
                </a:solidFill>
                <a:latin typeface="Arial"/>
                <a:ea typeface="Arial"/>
                <a:cs typeface="Arial"/>
                <a:sym typeface="Arial"/>
              </a:rPr>
              <a:t>Implement sheltered instruction strategies campus-wide</a:t>
            </a:r>
          </a:p>
          <a:p>
            <a:pPr marL="0" marR="0" lvl="0" indent="0" algn="l" rtl="0">
              <a:lnSpc>
                <a:spcPct val="100000"/>
              </a:lnSpc>
              <a:spcBef>
                <a:spcPts val="0"/>
              </a:spcBef>
              <a:spcAft>
                <a:spcPts val="0"/>
              </a:spcAft>
              <a:buClr>
                <a:srgbClr val="000000"/>
              </a:buClr>
              <a:buSzPct val="25000"/>
              <a:buFont typeface="Arial"/>
              <a:buNone/>
            </a:pPr>
            <a:r>
              <a:rPr lang="en-US" sz="900" b="0" i="0" u="none" strike="noStrike" cap="none" dirty="0">
                <a:solidFill>
                  <a:srgbClr val="000000"/>
                </a:solidFill>
                <a:latin typeface="Arial"/>
                <a:ea typeface="Arial"/>
                <a:cs typeface="Arial"/>
                <a:sym typeface="Arial"/>
              </a:rPr>
              <a:t>	</a:t>
            </a:r>
          </a:p>
        </p:txBody>
      </p:sp>
      <p:sp>
        <p:nvSpPr>
          <p:cNvPr id="8" name="Shape 3122"/>
          <p:cNvSpPr txBox="1"/>
          <p:nvPr/>
        </p:nvSpPr>
        <p:spPr>
          <a:xfrm>
            <a:off x="1202570" y="2003430"/>
            <a:ext cx="214500" cy="292398"/>
          </a:xfrm>
          <a:prstGeom prst="rect">
            <a:avLst/>
          </a:prstGeom>
          <a:solidFill>
            <a:srgbClr val="FFFFFF"/>
          </a:solidFill>
          <a:ln w="9525" cap="flat" cmpd="sng">
            <a:solidFill>
              <a:srgbClr val="000000"/>
            </a:solidFill>
            <a:prstDash val="solid"/>
            <a:round/>
            <a:headEnd type="none" w="med" len="med"/>
            <a:tailEnd type="none" w="med" len="med"/>
          </a:ln>
        </p:spPr>
        <p:txBody>
          <a:bodyPr lIns="68550" tIns="34275" rIns="68550" bIns="34275" anchor="t" anchorCtr="0">
            <a:noAutofit/>
          </a:bodyPr>
          <a:lstStyle/>
          <a:p>
            <a:pPr marL="0" marR="0" lvl="0" indent="0" algn="l" rtl="0">
              <a:lnSpc>
                <a:spcPct val="115000"/>
              </a:lnSpc>
              <a:spcBef>
                <a:spcPts val="0"/>
              </a:spcBef>
              <a:spcAft>
                <a:spcPts val="0"/>
              </a:spcAft>
              <a:buClr>
                <a:srgbClr val="FF0000"/>
              </a:buClr>
              <a:buSzPct val="25000"/>
              <a:buFont typeface="Calibri"/>
              <a:buNone/>
            </a:pPr>
            <a:r>
              <a:rPr lang="en-US" sz="900" b="1" i="0" u="none" strike="noStrike" cap="none">
                <a:solidFill>
                  <a:srgbClr val="FF0000"/>
                </a:solidFill>
                <a:latin typeface="Calibri"/>
                <a:ea typeface="Calibri"/>
                <a:cs typeface="Calibri"/>
                <a:sym typeface="Calibri"/>
              </a:rPr>
              <a:t>2</a:t>
            </a:r>
          </a:p>
        </p:txBody>
      </p:sp>
      <p:sp>
        <p:nvSpPr>
          <p:cNvPr id="9" name="Shape 3124"/>
          <p:cNvSpPr txBox="1"/>
          <p:nvPr/>
        </p:nvSpPr>
        <p:spPr>
          <a:xfrm>
            <a:off x="1202570" y="3128964"/>
            <a:ext cx="214500" cy="292400"/>
          </a:xfrm>
          <a:prstGeom prst="rect">
            <a:avLst/>
          </a:prstGeom>
          <a:solidFill>
            <a:srgbClr val="FFFFFF"/>
          </a:solidFill>
          <a:ln w="9525" cap="flat" cmpd="sng">
            <a:solidFill>
              <a:srgbClr val="000000"/>
            </a:solidFill>
            <a:prstDash val="solid"/>
            <a:round/>
            <a:headEnd type="none" w="med" len="med"/>
            <a:tailEnd type="none" w="med" len="med"/>
          </a:ln>
        </p:spPr>
        <p:txBody>
          <a:bodyPr lIns="68550" tIns="34275" rIns="68550" bIns="34275" anchor="t" anchorCtr="0">
            <a:noAutofit/>
          </a:bodyPr>
          <a:lstStyle/>
          <a:p>
            <a:pPr marL="0" marR="0" lvl="0" indent="0" algn="l" rtl="0">
              <a:lnSpc>
                <a:spcPct val="115000"/>
              </a:lnSpc>
              <a:spcBef>
                <a:spcPts val="0"/>
              </a:spcBef>
              <a:spcAft>
                <a:spcPts val="0"/>
              </a:spcAft>
              <a:buClr>
                <a:srgbClr val="FF0000"/>
              </a:buClr>
              <a:buSzPct val="25000"/>
              <a:buFont typeface="Calibri"/>
              <a:buNone/>
            </a:pPr>
            <a:r>
              <a:rPr lang="en-US" sz="900" b="1" i="0" u="none" strike="noStrike" cap="none">
                <a:solidFill>
                  <a:srgbClr val="FF0000"/>
                </a:solidFill>
                <a:latin typeface="Calibri"/>
                <a:ea typeface="Calibri"/>
                <a:cs typeface="Calibri"/>
                <a:sym typeface="Calibri"/>
              </a:rPr>
              <a:t>3</a:t>
            </a:r>
          </a:p>
        </p:txBody>
      </p:sp>
      <p:sp>
        <p:nvSpPr>
          <p:cNvPr id="10" name="Shape 3126"/>
          <p:cNvSpPr txBox="1"/>
          <p:nvPr/>
        </p:nvSpPr>
        <p:spPr>
          <a:xfrm>
            <a:off x="2811066" y="2148748"/>
            <a:ext cx="213000" cy="293599"/>
          </a:xfrm>
          <a:prstGeom prst="rect">
            <a:avLst/>
          </a:prstGeom>
          <a:solidFill>
            <a:srgbClr val="FFFFFF"/>
          </a:solidFill>
          <a:ln w="9525" cap="flat" cmpd="sng">
            <a:solidFill>
              <a:srgbClr val="000000"/>
            </a:solidFill>
            <a:prstDash val="solid"/>
            <a:round/>
            <a:headEnd type="none" w="med" len="med"/>
            <a:tailEnd type="none" w="med" len="med"/>
          </a:ln>
        </p:spPr>
        <p:txBody>
          <a:bodyPr lIns="68550" tIns="34275" rIns="68550" bIns="34275" anchor="t" anchorCtr="0">
            <a:noAutofit/>
          </a:bodyPr>
          <a:lstStyle/>
          <a:p>
            <a:pPr marL="0" marR="0" lvl="0" indent="0" algn="l" rtl="0">
              <a:lnSpc>
                <a:spcPct val="115000"/>
              </a:lnSpc>
              <a:spcBef>
                <a:spcPts val="0"/>
              </a:spcBef>
              <a:spcAft>
                <a:spcPts val="0"/>
              </a:spcAft>
              <a:buClr>
                <a:srgbClr val="FF0000"/>
              </a:buClr>
              <a:buSzPct val="25000"/>
              <a:buFont typeface="Calibri"/>
              <a:buNone/>
            </a:pPr>
            <a:r>
              <a:rPr lang="en-US" sz="900" b="1" i="0" u="none" strike="noStrike" cap="none">
                <a:solidFill>
                  <a:srgbClr val="FF0000"/>
                </a:solidFill>
                <a:latin typeface="Calibri"/>
                <a:ea typeface="Calibri"/>
                <a:cs typeface="Calibri"/>
                <a:sym typeface="Calibri"/>
              </a:rPr>
              <a:t>5</a:t>
            </a:r>
          </a:p>
        </p:txBody>
      </p:sp>
      <p:sp>
        <p:nvSpPr>
          <p:cNvPr id="11" name="Shape 3127"/>
          <p:cNvSpPr txBox="1"/>
          <p:nvPr/>
        </p:nvSpPr>
        <p:spPr>
          <a:xfrm>
            <a:off x="4272855" y="2148683"/>
            <a:ext cx="213000" cy="292400"/>
          </a:xfrm>
          <a:prstGeom prst="rect">
            <a:avLst/>
          </a:prstGeom>
          <a:solidFill>
            <a:srgbClr val="FFFFFF"/>
          </a:solidFill>
          <a:ln w="9525" cap="flat" cmpd="sng">
            <a:solidFill>
              <a:srgbClr val="000000"/>
            </a:solidFill>
            <a:prstDash val="solid"/>
            <a:round/>
            <a:headEnd type="none" w="med" len="med"/>
            <a:tailEnd type="none" w="med" len="med"/>
          </a:ln>
        </p:spPr>
        <p:txBody>
          <a:bodyPr lIns="68550" tIns="34275" rIns="68550" bIns="34275" anchor="t" anchorCtr="0">
            <a:noAutofit/>
          </a:bodyPr>
          <a:lstStyle/>
          <a:p>
            <a:pPr marL="0" marR="0" lvl="0" indent="0" algn="l" rtl="0">
              <a:lnSpc>
                <a:spcPct val="115000"/>
              </a:lnSpc>
              <a:spcBef>
                <a:spcPts val="0"/>
              </a:spcBef>
              <a:spcAft>
                <a:spcPts val="0"/>
              </a:spcAft>
              <a:buClr>
                <a:srgbClr val="FF0000"/>
              </a:buClr>
              <a:buSzPct val="25000"/>
              <a:buFont typeface="Calibri"/>
              <a:buNone/>
            </a:pPr>
            <a:r>
              <a:rPr lang="en-US" sz="900" b="1" i="0" u="none" strike="noStrike" cap="none">
                <a:solidFill>
                  <a:srgbClr val="FF0000"/>
                </a:solidFill>
                <a:latin typeface="Calibri"/>
                <a:ea typeface="Calibri"/>
                <a:cs typeface="Calibri"/>
                <a:sym typeface="Calibri"/>
              </a:rPr>
              <a:t>6</a:t>
            </a:r>
          </a:p>
        </p:txBody>
      </p:sp>
      <p:sp>
        <p:nvSpPr>
          <p:cNvPr id="12" name="Shape 3128"/>
          <p:cNvSpPr txBox="1"/>
          <p:nvPr/>
        </p:nvSpPr>
        <p:spPr>
          <a:xfrm>
            <a:off x="4272855" y="3275014"/>
            <a:ext cx="213000" cy="292400"/>
          </a:xfrm>
          <a:prstGeom prst="rect">
            <a:avLst/>
          </a:prstGeom>
          <a:solidFill>
            <a:srgbClr val="FFFFFF"/>
          </a:solidFill>
          <a:ln w="9525" cap="flat" cmpd="sng">
            <a:solidFill>
              <a:srgbClr val="000000"/>
            </a:solidFill>
            <a:prstDash val="solid"/>
            <a:round/>
            <a:headEnd type="none" w="med" len="med"/>
            <a:tailEnd type="none" w="med" len="med"/>
          </a:ln>
        </p:spPr>
        <p:txBody>
          <a:bodyPr lIns="68550" tIns="34275" rIns="68550" bIns="34275" anchor="t" anchorCtr="0">
            <a:noAutofit/>
          </a:bodyPr>
          <a:lstStyle/>
          <a:p>
            <a:pPr marL="0" marR="0" lvl="0" indent="0" algn="l" rtl="0">
              <a:lnSpc>
                <a:spcPct val="115000"/>
              </a:lnSpc>
              <a:spcBef>
                <a:spcPts val="0"/>
              </a:spcBef>
              <a:spcAft>
                <a:spcPts val="0"/>
              </a:spcAft>
              <a:buClr>
                <a:srgbClr val="FF0000"/>
              </a:buClr>
              <a:buSzPct val="25000"/>
              <a:buFont typeface="Calibri"/>
              <a:buNone/>
            </a:pPr>
            <a:r>
              <a:rPr lang="en-US" sz="900" b="1" i="0" u="none" strike="noStrike" cap="none">
                <a:solidFill>
                  <a:srgbClr val="FF0000"/>
                </a:solidFill>
                <a:latin typeface="Calibri"/>
                <a:ea typeface="Calibri"/>
                <a:cs typeface="Calibri"/>
                <a:sym typeface="Calibri"/>
              </a:rPr>
              <a:t>7</a:t>
            </a:r>
          </a:p>
        </p:txBody>
      </p:sp>
      <p:sp>
        <p:nvSpPr>
          <p:cNvPr id="13" name="Shape 3129"/>
          <p:cNvSpPr txBox="1"/>
          <p:nvPr/>
        </p:nvSpPr>
        <p:spPr>
          <a:xfrm>
            <a:off x="1253766" y="4108454"/>
            <a:ext cx="214500" cy="292398"/>
          </a:xfrm>
          <a:prstGeom prst="rect">
            <a:avLst/>
          </a:prstGeom>
          <a:solidFill>
            <a:srgbClr val="FFFFFF"/>
          </a:solidFill>
          <a:ln w="9525" cap="flat" cmpd="sng">
            <a:solidFill>
              <a:srgbClr val="000000"/>
            </a:solidFill>
            <a:prstDash val="solid"/>
            <a:round/>
            <a:headEnd type="none" w="med" len="med"/>
            <a:tailEnd type="none" w="med" len="med"/>
          </a:ln>
        </p:spPr>
        <p:txBody>
          <a:bodyPr lIns="68550" tIns="34275" rIns="68550" bIns="34275" anchor="t" anchorCtr="0">
            <a:noAutofit/>
          </a:bodyPr>
          <a:lstStyle/>
          <a:p>
            <a:pPr marL="0" marR="0" lvl="0" indent="0" algn="l" rtl="0">
              <a:lnSpc>
                <a:spcPct val="115000"/>
              </a:lnSpc>
              <a:spcBef>
                <a:spcPts val="0"/>
              </a:spcBef>
              <a:spcAft>
                <a:spcPts val="0"/>
              </a:spcAft>
              <a:buClr>
                <a:srgbClr val="FF0000"/>
              </a:buClr>
              <a:buSzPct val="25000"/>
              <a:buFont typeface="Calibri"/>
              <a:buNone/>
            </a:pPr>
            <a:r>
              <a:rPr lang="en-US" sz="900" b="1" i="0" u="none" strike="noStrike" cap="none">
                <a:solidFill>
                  <a:srgbClr val="FF0000"/>
                </a:solidFill>
                <a:latin typeface="Calibri"/>
                <a:ea typeface="Calibri"/>
                <a:cs typeface="Calibri"/>
                <a:sym typeface="Calibri"/>
              </a:rPr>
              <a:t>8</a:t>
            </a:r>
          </a:p>
        </p:txBody>
      </p:sp>
      <p:sp>
        <p:nvSpPr>
          <p:cNvPr id="14" name="Shape 3134"/>
          <p:cNvSpPr txBox="1"/>
          <p:nvPr/>
        </p:nvSpPr>
        <p:spPr>
          <a:xfrm>
            <a:off x="1287699" y="4993523"/>
            <a:ext cx="258299" cy="335200"/>
          </a:xfrm>
          <a:prstGeom prst="rect">
            <a:avLst/>
          </a:prstGeom>
          <a:solidFill>
            <a:srgbClr val="FFFFFF"/>
          </a:solidFill>
          <a:ln w="9525" cap="flat" cmpd="sng">
            <a:solidFill>
              <a:srgbClr val="000000"/>
            </a:solidFill>
            <a:prstDash val="solid"/>
            <a:round/>
            <a:headEnd type="none" w="med" len="med"/>
            <a:tailEnd type="none" w="med" len="med"/>
          </a:ln>
        </p:spPr>
        <p:txBody>
          <a:bodyPr lIns="68550" tIns="34275" rIns="68550" bIns="34275" anchor="t" anchorCtr="0">
            <a:noAutofit/>
          </a:bodyPr>
          <a:lstStyle/>
          <a:p>
            <a:pPr marL="0" marR="0" lvl="0" indent="0" algn="l" rtl="0">
              <a:lnSpc>
                <a:spcPct val="115000"/>
              </a:lnSpc>
              <a:spcBef>
                <a:spcPts val="0"/>
              </a:spcBef>
              <a:spcAft>
                <a:spcPts val="0"/>
              </a:spcAft>
              <a:buClr>
                <a:srgbClr val="FF0000"/>
              </a:buClr>
              <a:buSzPct val="25000"/>
              <a:buFont typeface="Calibri"/>
              <a:buNone/>
            </a:pPr>
            <a:r>
              <a:rPr lang="en-US" sz="900" b="1" i="0" u="none" strike="noStrike" cap="none">
                <a:solidFill>
                  <a:srgbClr val="FF0000"/>
                </a:solidFill>
                <a:latin typeface="Calibri"/>
                <a:ea typeface="Calibri"/>
                <a:cs typeface="Calibri"/>
                <a:sym typeface="Calibri"/>
              </a:rPr>
              <a:t>10</a:t>
            </a:r>
          </a:p>
        </p:txBody>
      </p:sp>
      <p:sp>
        <p:nvSpPr>
          <p:cNvPr id="15" name="Shape 3137"/>
          <p:cNvSpPr txBox="1"/>
          <p:nvPr/>
        </p:nvSpPr>
        <p:spPr>
          <a:xfrm>
            <a:off x="1701741" y="3195681"/>
            <a:ext cx="258299" cy="335200"/>
          </a:xfrm>
          <a:prstGeom prst="rect">
            <a:avLst/>
          </a:prstGeom>
          <a:solidFill>
            <a:srgbClr val="FFFFFF"/>
          </a:solidFill>
          <a:ln w="9525" cap="flat" cmpd="sng">
            <a:solidFill>
              <a:srgbClr val="000000"/>
            </a:solidFill>
            <a:prstDash val="solid"/>
            <a:round/>
            <a:headEnd type="none" w="med" len="med"/>
            <a:tailEnd type="none" w="med" len="med"/>
          </a:ln>
        </p:spPr>
        <p:txBody>
          <a:bodyPr lIns="68550" tIns="34275" rIns="68550" bIns="34275" anchor="t" anchorCtr="0">
            <a:noAutofit/>
          </a:bodyPr>
          <a:lstStyle/>
          <a:p>
            <a:pPr marL="0" marR="0" lvl="0" indent="0" algn="l" rtl="0">
              <a:lnSpc>
                <a:spcPct val="115000"/>
              </a:lnSpc>
              <a:spcBef>
                <a:spcPts val="0"/>
              </a:spcBef>
              <a:spcAft>
                <a:spcPts val="0"/>
              </a:spcAft>
              <a:buClr>
                <a:srgbClr val="FF0000"/>
              </a:buClr>
              <a:buSzPct val="25000"/>
              <a:buFont typeface="Calibri"/>
              <a:buNone/>
            </a:pPr>
            <a:r>
              <a:rPr lang="en-US" sz="900" b="1" i="0" u="none" strike="noStrike" cap="none">
                <a:solidFill>
                  <a:srgbClr val="FF0000"/>
                </a:solidFill>
                <a:latin typeface="Calibri"/>
                <a:ea typeface="Calibri"/>
                <a:cs typeface="Calibri"/>
                <a:sym typeface="Calibri"/>
              </a:rPr>
              <a:t>13</a:t>
            </a:r>
          </a:p>
        </p:txBody>
      </p:sp>
      <p:sp>
        <p:nvSpPr>
          <p:cNvPr id="16" name="Shape 3138"/>
          <p:cNvSpPr txBox="1"/>
          <p:nvPr/>
        </p:nvSpPr>
        <p:spPr>
          <a:xfrm>
            <a:off x="4283667" y="4140196"/>
            <a:ext cx="258299" cy="335200"/>
          </a:xfrm>
          <a:prstGeom prst="rect">
            <a:avLst/>
          </a:prstGeom>
          <a:solidFill>
            <a:srgbClr val="FFFFFF"/>
          </a:solidFill>
          <a:ln w="9525" cap="flat" cmpd="sng">
            <a:solidFill>
              <a:srgbClr val="000000"/>
            </a:solidFill>
            <a:prstDash val="solid"/>
            <a:round/>
            <a:headEnd type="none" w="med" len="med"/>
            <a:tailEnd type="none" w="med" len="med"/>
          </a:ln>
        </p:spPr>
        <p:txBody>
          <a:bodyPr lIns="68550" tIns="34275" rIns="68550" bIns="34275" anchor="t" anchorCtr="0">
            <a:noAutofit/>
          </a:bodyPr>
          <a:lstStyle/>
          <a:p>
            <a:pPr marL="0" marR="0" lvl="0" indent="0" algn="l" rtl="0">
              <a:lnSpc>
                <a:spcPct val="115000"/>
              </a:lnSpc>
              <a:spcBef>
                <a:spcPts val="0"/>
              </a:spcBef>
              <a:spcAft>
                <a:spcPts val="0"/>
              </a:spcAft>
              <a:buClr>
                <a:srgbClr val="FF0000"/>
              </a:buClr>
              <a:buSzPct val="25000"/>
              <a:buFont typeface="Calibri"/>
              <a:buNone/>
            </a:pPr>
            <a:r>
              <a:rPr lang="en-US" sz="900" b="1" i="0" u="none" strike="noStrike" cap="none">
                <a:solidFill>
                  <a:srgbClr val="FF0000"/>
                </a:solidFill>
                <a:latin typeface="Calibri"/>
                <a:ea typeface="Calibri"/>
                <a:cs typeface="Calibri"/>
                <a:sym typeface="Calibri"/>
              </a:rPr>
              <a:t>14</a:t>
            </a:r>
          </a:p>
        </p:txBody>
      </p:sp>
    </p:spTree>
    <p:extLst>
      <p:ext uri="{BB962C8B-B14F-4D97-AF65-F5344CB8AC3E}">
        <p14:creationId xmlns:p14="http://schemas.microsoft.com/office/powerpoint/2010/main" val="4144071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48"/>
        <p:cNvGrpSpPr/>
        <p:nvPr/>
      </p:nvGrpSpPr>
      <p:grpSpPr>
        <a:xfrm>
          <a:off x="0" y="0"/>
          <a:ext cx="0" cy="0"/>
          <a:chOff x="0" y="0"/>
          <a:chExt cx="0" cy="0"/>
        </a:xfrm>
      </p:grpSpPr>
      <p:pic>
        <p:nvPicPr>
          <p:cNvPr id="3149" name="Shape 3149"/>
          <p:cNvPicPr preferRelativeResize="0">
            <a:picLocks noGrp="1"/>
          </p:cNvPicPr>
          <p:nvPr>
            <p:ph type="body" idx="1"/>
          </p:nvPr>
        </p:nvPicPr>
        <p:blipFill rotWithShape="1">
          <a:blip r:embed="rId3">
            <a:alphaModFix/>
          </a:blip>
          <a:srcRect l="2780" t="2254" r="2324" b="11366"/>
          <a:stretch/>
        </p:blipFill>
        <p:spPr>
          <a:xfrm>
            <a:off x="928370" y="-30985"/>
            <a:ext cx="7347300" cy="6914400"/>
          </a:xfrm>
          <a:prstGeom prst="rect">
            <a:avLst/>
          </a:prstGeom>
          <a:noFill/>
          <a:ln>
            <a:noFill/>
          </a:ln>
        </p:spPr>
      </p:pic>
      <p:sp>
        <p:nvSpPr>
          <p:cNvPr id="3150" name="Shape 3150"/>
          <p:cNvSpPr txBox="1"/>
          <p:nvPr/>
        </p:nvSpPr>
        <p:spPr>
          <a:xfrm>
            <a:off x="1001270" y="113169"/>
            <a:ext cx="2857200"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Admin and ICs attend training</a:t>
            </a:r>
          </a:p>
        </p:txBody>
      </p:sp>
      <p:sp>
        <p:nvSpPr>
          <p:cNvPr id="3151" name="Shape 3151"/>
          <p:cNvSpPr txBox="1"/>
          <p:nvPr/>
        </p:nvSpPr>
        <p:spPr>
          <a:xfrm>
            <a:off x="1004046" y="579233"/>
            <a:ext cx="3250499"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Design training plan and calendar with assistance from BE/ESL dept.</a:t>
            </a:r>
          </a:p>
        </p:txBody>
      </p:sp>
      <p:sp>
        <p:nvSpPr>
          <p:cNvPr id="3152" name="Shape 3152"/>
          <p:cNvSpPr txBox="1"/>
          <p:nvPr/>
        </p:nvSpPr>
        <p:spPr>
          <a:xfrm>
            <a:off x="1029080" y="1325395"/>
            <a:ext cx="2932200"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Design walkthrough protocol</a:t>
            </a:r>
          </a:p>
        </p:txBody>
      </p:sp>
      <p:sp>
        <p:nvSpPr>
          <p:cNvPr id="3153" name="Shape 3153"/>
          <p:cNvSpPr txBox="1"/>
          <p:nvPr/>
        </p:nvSpPr>
        <p:spPr>
          <a:xfrm>
            <a:off x="1017653" y="1766341"/>
            <a:ext cx="3360000"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BE/ESL dept. delivers training to staff</a:t>
            </a:r>
          </a:p>
        </p:txBody>
      </p:sp>
      <p:sp>
        <p:nvSpPr>
          <p:cNvPr id="3154" name="Shape 3154"/>
          <p:cNvSpPr txBox="1"/>
          <p:nvPr/>
        </p:nvSpPr>
        <p:spPr>
          <a:xfrm>
            <a:off x="1021683" y="2194609"/>
            <a:ext cx="3527699"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learn how to incorporate all four language domains into lessons.</a:t>
            </a:r>
          </a:p>
        </p:txBody>
      </p:sp>
      <p:sp>
        <p:nvSpPr>
          <p:cNvPr id="3155" name="Shape 3155"/>
          <p:cNvSpPr txBox="1"/>
          <p:nvPr/>
        </p:nvSpPr>
        <p:spPr>
          <a:xfrm>
            <a:off x="996699" y="2911508"/>
            <a:ext cx="3319500"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incorporate language objectives into lesson plans.</a:t>
            </a:r>
          </a:p>
        </p:txBody>
      </p:sp>
      <p:sp>
        <p:nvSpPr>
          <p:cNvPr id="3156" name="Shape 3156"/>
          <p:cNvSpPr txBox="1"/>
          <p:nvPr/>
        </p:nvSpPr>
        <p:spPr>
          <a:xfrm>
            <a:off x="994794" y="3628391"/>
            <a:ext cx="3276900"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incorporate all four language domains into lessons.</a:t>
            </a:r>
          </a:p>
        </p:txBody>
      </p:sp>
      <p:sp>
        <p:nvSpPr>
          <p:cNvPr id="3157" name="Shape 3157"/>
          <p:cNvSpPr txBox="1"/>
          <p:nvPr/>
        </p:nvSpPr>
        <p:spPr>
          <a:xfrm>
            <a:off x="995720" y="4304347"/>
            <a:ext cx="3135298"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Admin and ICs will conduct walkthroughs with BE/ESL dept</a:t>
            </a:r>
          </a:p>
        </p:txBody>
      </p:sp>
      <p:sp>
        <p:nvSpPr>
          <p:cNvPr id="3158" name="Shape 3158"/>
          <p:cNvSpPr txBox="1"/>
          <p:nvPr/>
        </p:nvSpPr>
        <p:spPr>
          <a:xfrm>
            <a:off x="992975" y="4963380"/>
            <a:ext cx="3261600"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BE/ESL department will provide feedback to admin team</a:t>
            </a:r>
          </a:p>
        </p:txBody>
      </p:sp>
      <p:sp>
        <p:nvSpPr>
          <p:cNvPr id="3159" name="Shape 3159"/>
          <p:cNvSpPr txBox="1"/>
          <p:nvPr/>
        </p:nvSpPr>
        <p:spPr>
          <a:xfrm>
            <a:off x="998823" y="5634769"/>
            <a:ext cx="3181500"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Admin and ICs provide feedback to teachers</a:t>
            </a:r>
          </a:p>
        </p:txBody>
      </p:sp>
      <p:sp>
        <p:nvSpPr>
          <p:cNvPr id="3160" name="Shape 3160"/>
          <p:cNvSpPr txBox="1"/>
          <p:nvPr/>
        </p:nvSpPr>
        <p:spPr>
          <a:xfrm>
            <a:off x="1010030" y="6306177"/>
            <a:ext cx="3008399"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ICs provide coaching and support</a:t>
            </a:r>
          </a:p>
        </p:txBody>
      </p:sp>
      <p:sp>
        <p:nvSpPr>
          <p:cNvPr id="3161" name="Shape 3161"/>
          <p:cNvSpPr txBox="1"/>
          <p:nvPr/>
        </p:nvSpPr>
        <p:spPr>
          <a:xfrm>
            <a:off x="4949542" y="465051"/>
            <a:ext cx="3008398"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ICs provide follow-up training</a:t>
            </a:r>
          </a:p>
        </p:txBody>
      </p:sp>
      <p:sp>
        <p:nvSpPr>
          <p:cNvPr id="3162" name="Shape 3162"/>
          <p:cNvSpPr txBox="1"/>
          <p:nvPr/>
        </p:nvSpPr>
        <p:spPr>
          <a:xfrm>
            <a:off x="4954142" y="938601"/>
            <a:ext cx="3291900" cy="1016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understand linguistic instructional strategies and how to incorporate into lessons.</a:t>
            </a:r>
          </a:p>
        </p:txBody>
      </p:sp>
      <p:sp>
        <p:nvSpPr>
          <p:cNvPr id="3163" name="Shape 3163"/>
          <p:cNvSpPr txBox="1"/>
          <p:nvPr/>
        </p:nvSpPr>
        <p:spPr>
          <a:xfrm>
            <a:off x="4969117" y="4050867"/>
            <a:ext cx="3008398"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The language proficiency levels of ELLs will increase.</a:t>
            </a:r>
          </a:p>
        </p:txBody>
      </p:sp>
      <p:sp>
        <p:nvSpPr>
          <p:cNvPr id="3164" name="Shape 3164"/>
          <p:cNvSpPr txBox="1"/>
          <p:nvPr/>
        </p:nvSpPr>
        <p:spPr>
          <a:xfrm>
            <a:off x="4944619" y="1978746"/>
            <a:ext cx="3301499" cy="707998"/>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incorporate linguistic instructional strategies into lessons.</a:t>
            </a:r>
          </a:p>
        </p:txBody>
      </p:sp>
      <p:sp>
        <p:nvSpPr>
          <p:cNvPr id="3165" name="Shape 3165"/>
          <p:cNvSpPr/>
          <p:nvPr/>
        </p:nvSpPr>
        <p:spPr>
          <a:xfrm>
            <a:off x="802425" y="286629"/>
            <a:ext cx="255898" cy="873199"/>
          </a:xfrm>
          <a:prstGeom prst="leftBrace">
            <a:avLst>
              <a:gd name="adj1" fmla="val 8333"/>
              <a:gd name="adj2" fmla="val 50000"/>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3166" name="Shape 3166"/>
          <p:cNvSpPr/>
          <p:nvPr/>
        </p:nvSpPr>
        <p:spPr>
          <a:xfrm>
            <a:off x="-64008" y="214040"/>
            <a:ext cx="969300" cy="889998"/>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JUNE/</a:t>
            </a:r>
          </a:p>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JULY</a:t>
            </a:r>
          </a:p>
        </p:txBody>
      </p:sp>
      <p:sp>
        <p:nvSpPr>
          <p:cNvPr id="3167" name="Shape 3167"/>
          <p:cNvSpPr/>
          <p:nvPr/>
        </p:nvSpPr>
        <p:spPr>
          <a:xfrm>
            <a:off x="928338" y="1299495"/>
            <a:ext cx="3462599" cy="3664000"/>
          </a:xfrm>
          <a:prstGeom prst="roundRect">
            <a:avLst>
              <a:gd name="adj" fmla="val 16667"/>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Calibri"/>
              <a:ea typeface="Calibri"/>
              <a:cs typeface="Calibri"/>
              <a:sym typeface="Calibri"/>
            </a:endParaRPr>
          </a:p>
        </p:txBody>
      </p:sp>
      <p:sp>
        <p:nvSpPr>
          <p:cNvPr id="3168" name="Shape 3168"/>
          <p:cNvSpPr/>
          <p:nvPr/>
        </p:nvSpPr>
        <p:spPr>
          <a:xfrm>
            <a:off x="972059" y="5012188"/>
            <a:ext cx="3344399" cy="1744400"/>
          </a:xfrm>
          <a:prstGeom prst="roundRect">
            <a:avLst>
              <a:gd name="adj" fmla="val 16667"/>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Calibri"/>
              <a:ea typeface="Calibri"/>
              <a:cs typeface="Calibri"/>
              <a:sym typeface="Calibri"/>
            </a:endParaRPr>
          </a:p>
        </p:txBody>
      </p:sp>
      <p:sp>
        <p:nvSpPr>
          <p:cNvPr id="3169" name="Shape 3169"/>
          <p:cNvSpPr/>
          <p:nvPr/>
        </p:nvSpPr>
        <p:spPr>
          <a:xfrm>
            <a:off x="4801060" y="286566"/>
            <a:ext cx="3348898" cy="3108799"/>
          </a:xfrm>
          <a:prstGeom prst="roundRect">
            <a:avLst>
              <a:gd name="adj" fmla="val 16667"/>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Calibri"/>
              <a:ea typeface="Calibri"/>
              <a:cs typeface="Calibri"/>
              <a:sym typeface="Calibri"/>
            </a:endParaRPr>
          </a:p>
        </p:txBody>
      </p:sp>
      <p:sp>
        <p:nvSpPr>
          <p:cNvPr id="3170" name="Shape 3170"/>
          <p:cNvSpPr/>
          <p:nvPr/>
        </p:nvSpPr>
        <p:spPr>
          <a:xfrm>
            <a:off x="-19358" y="2366217"/>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Q1 </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Aug</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Sept</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Oct</a:t>
            </a:r>
          </a:p>
        </p:txBody>
      </p:sp>
      <p:sp>
        <p:nvSpPr>
          <p:cNvPr id="3171" name="Shape 3171"/>
          <p:cNvSpPr/>
          <p:nvPr/>
        </p:nvSpPr>
        <p:spPr>
          <a:xfrm>
            <a:off x="-40925" y="5369228"/>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Q2</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Nov</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Dec</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Jan</a:t>
            </a:r>
          </a:p>
        </p:txBody>
      </p:sp>
      <p:sp>
        <p:nvSpPr>
          <p:cNvPr id="3172" name="Shape 3172"/>
          <p:cNvSpPr/>
          <p:nvPr/>
        </p:nvSpPr>
        <p:spPr>
          <a:xfrm>
            <a:off x="8149939" y="1571283"/>
            <a:ext cx="969300" cy="889998"/>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Q3</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Feb</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Mar</a:t>
            </a:r>
          </a:p>
        </p:txBody>
      </p:sp>
      <p:sp>
        <p:nvSpPr>
          <p:cNvPr id="3173" name="Shape 3173"/>
          <p:cNvSpPr/>
          <p:nvPr/>
        </p:nvSpPr>
        <p:spPr>
          <a:xfrm>
            <a:off x="8175522" y="4567249"/>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Q4</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April</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May June</a:t>
            </a:r>
          </a:p>
        </p:txBody>
      </p:sp>
      <p:sp>
        <p:nvSpPr>
          <p:cNvPr id="3174" name="Shape 3174"/>
          <p:cNvSpPr txBox="1"/>
          <p:nvPr/>
        </p:nvSpPr>
        <p:spPr>
          <a:xfrm>
            <a:off x="4963667" y="2697740"/>
            <a:ext cx="3008399"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Students’ academic vocabulary increases.</a:t>
            </a:r>
          </a:p>
        </p:txBody>
      </p:sp>
      <p:sp>
        <p:nvSpPr>
          <p:cNvPr id="3175" name="Shape 3175"/>
          <p:cNvSpPr txBox="1"/>
          <p:nvPr/>
        </p:nvSpPr>
        <p:spPr>
          <a:xfrm>
            <a:off x="4977382" y="4688964"/>
            <a:ext cx="3008399" cy="1631199"/>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Evaluate strategy implementation.</a:t>
            </a:r>
          </a:p>
          <a:p>
            <a:pPr marL="596885" marR="0" lvl="1" indent="-26668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Staff survey</a:t>
            </a:r>
          </a:p>
          <a:p>
            <a:pPr marL="596885" marR="0" lvl="1" indent="-26668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Data review</a:t>
            </a:r>
          </a:p>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Identify training needs for 16-17</a:t>
            </a:r>
          </a:p>
        </p:txBody>
      </p:sp>
      <p:sp>
        <p:nvSpPr>
          <p:cNvPr id="3176" name="Shape 3176"/>
          <p:cNvSpPr/>
          <p:nvPr/>
        </p:nvSpPr>
        <p:spPr>
          <a:xfrm>
            <a:off x="4821726" y="3483564"/>
            <a:ext cx="3333299" cy="2955199"/>
          </a:xfrm>
          <a:prstGeom prst="roundRect">
            <a:avLst>
              <a:gd name="adj" fmla="val 16667"/>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Calibri"/>
              <a:ea typeface="Calibri"/>
              <a:cs typeface="Calibri"/>
              <a:sym typeface="Calibri"/>
            </a:endParaRPr>
          </a:p>
        </p:txBody>
      </p:sp>
      <p:sp>
        <p:nvSpPr>
          <p:cNvPr id="3177" name="Shape 3177"/>
          <p:cNvSpPr txBox="1"/>
          <p:nvPr/>
        </p:nvSpPr>
        <p:spPr>
          <a:xfrm>
            <a:off x="4972673" y="3483544"/>
            <a:ext cx="3008399"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Intervention groups based on assessment results</a:t>
            </a:r>
          </a:p>
        </p:txBody>
      </p:sp>
      <p:sp>
        <p:nvSpPr>
          <p:cNvPr id="2" name="Right Arrow 1"/>
          <p:cNvSpPr/>
          <p:nvPr/>
        </p:nvSpPr>
        <p:spPr>
          <a:xfrm>
            <a:off x="2430040" y="1018241"/>
            <a:ext cx="2580166" cy="13995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INTERVENTIONS</a:t>
            </a:r>
            <a:endParaRPr lang="en-US" dirty="0"/>
          </a:p>
        </p:txBody>
      </p:sp>
    </p:spTree>
    <p:extLst>
      <p:ext uri="{BB962C8B-B14F-4D97-AF65-F5344CB8AC3E}">
        <p14:creationId xmlns:p14="http://schemas.microsoft.com/office/powerpoint/2010/main" val="2218344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5"/>
                                        </p:tgtEl>
                                        <p:attrNameLst>
                                          <p:attrName>style.visibility</p:attrName>
                                        </p:attrNameLst>
                                      </p:cBhvr>
                                      <p:to>
                                        <p:strVal val="visible"/>
                                      </p:to>
                                    </p:set>
                                    <p:animEffect transition="in" filter="fade">
                                      <p:cBhvr>
                                        <p:cTn id="7" dur="500"/>
                                        <p:tgtEl>
                                          <p:spTgt spid="3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67"/>
                                        </p:tgtEl>
                                        <p:attrNameLst>
                                          <p:attrName>style.visibility</p:attrName>
                                        </p:attrNameLst>
                                      </p:cBhvr>
                                      <p:to>
                                        <p:strVal val="visible"/>
                                      </p:to>
                                    </p:set>
                                    <p:animEffect transition="in" filter="fade">
                                      <p:cBhvr>
                                        <p:cTn id="12" dur="500"/>
                                        <p:tgtEl>
                                          <p:spTgt spid="31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8"/>
                                        </p:tgtEl>
                                        <p:attrNameLst>
                                          <p:attrName>style.visibility</p:attrName>
                                        </p:attrNameLst>
                                      </p:cBhvr>
                                      <p:to>
                                        <p:strVal val="visible"/>
                                      </p:to>
                                    </p:set>
                                    <p:animEffect transition="in" filter="fade">
                                      <p:cBhvr>
                                        <p:cTn id="17" dur="500"/>
                                        <p:tgtEl>
                                          <p:spTgt spid="316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169"/>
                                        </p:tgtEl>
                                        <p:attrNameLst>
                                          <p:attrName>style.visibility</p:attrName>
                                        </p:attrNameLst>
                                      </p:cBhvr>
                                      <p:to>
                                        <p:strVal val="visible"/>
                                      </p:to>
                                    </p:set>
                                    <p:animEffect transition="in" filter="fade">
                                      <p:cBhvr>
                                        <p:cTn id="21" dur="500"/>
                                        <p:tgtEl>
                                          <p:spTgt spid="3169"/>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176"/>
                                        </p:tgtEl>
                                        <p:attrNameLst>
                                          <p:attrName>style.visibility</p:attrName>
                                        </p:attrNameLst>
                                      </p:cBhvr>
                                      <p:to>
                                        <p:strVal val="visible"/>
                                      </p:to>
                                    </p:set>
                                    <p:animEffect transition="in" filter="fade">
                                      <p:cBhvr>
                                        <p:cTn id="25" dur="500"/>
                                        <p:tgtEl>
                                          <p:spTgt spid="3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82"/>
        <p:cNvGrpSpPr/>
        <p:nvPr/>
      </p:nvGrpSpPr>
      <p:grpSpPr>
        <a:xfrm>
          <a:off x="0" y="0"/>
          <a:ext cx="0" cy="0"/>
          <a:chOff x="0" y="0"/>
          <a:chExt cx="0" cy="0"/>
        </a:xfrm>
      </p:grpSpPr>
      <p:pic>
        <p:nvPicPr>
          <p:cNvPr id="3183" name="Shape 3183"/>
          <p:cNvPicPr preferRelativeResize="0">
            <a:picLocks noGrp="1"/>
          </p:cNvPicPr>
          <p:nvPr>
            <p:ph type="body" idx="1"/>
          </p:nvPr>
        </p:nvPicPr>
        <p:blipFill rotWithShape="1">
          <a:blip r:embed="rId3">
            <a:alphaModFix/>
          </a:blip>
          <a:srcRect l="2780" t="2254" r="2324" b="11366"/>
          <a:stretch/>
        </p:blipFill>
        <p:spPr>
          <a:xfrm>
            <a:off x="928370" y="-30985"/>
            <a:ext cx="7347300" cy="6914400"/>
          </a:xfrm>
          <a:prstGeom prst="rect">
            <a:avLst/>
          </a:prstGeom>
          <a:noFill/>
          <a:ln>
            <a:noFill/>
          </a:ln>
        </p:spPr>
      </p:pic>
      <p:sp>
        <p:nvSpPr>
          <p:cNvPr id="3184" name="Shape 3184"/>
          <p:cNvSpPr txBox="1"/>
          <p:nvPr/>
        </p:nvSpPr>
        <p:spPr>
          <a:xfrm>
            <a:off x="1001270" y="113169"/>
            <a:ext cx="2857200"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Admin and ICs attend training</a:t>
            </a:r>
          </a:p>
        </p:txBody>
      </p:sp>
      <p:sp>
        <p:nvSpPr>
          <p:cNvPr id="3185" name="Shape 3185"/>
          <p:cNvSpPr txBox="1"/>
          <p:nvPr/>
        </p:nvSpPr>
        <p:spPr>
          <a:xfrm>
            <a:off x="1004046" y="579233"/>
            <a:ext cx="3250499"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Design training plan and calendar with assistance from BE/ESL dept.</a:t>
            </a:r>
          </a:p>
        </p:txBody>
      </p:sp>
      <p:sp>
        <p:nvSpPr>
          <p:cNvPr id="3186" name="Shape 3186"/>
          <p:cNvSpPr txBox="1"/>
          <p:nvPr/>
        </p:nvSpPr>
        <p:spPr>
          <a:xfrm>
            <a:off x="1029080" y="1325395"/>
            <a:ext cx="2932200"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Design walkthrough protocol</a:t>
            </a:r>
          </a:p>
        </p:txBody>
      </p:sp>
      <p:sp>
        <p:nvSpPr>
          <p:cNvPr id="3187" name="Shape 3187"/>
          <p:cNvSpPr txBox="1"/>
          <p:nvPr/>
        </p:nvSpPr>
        <p:spPr>
          <a:xfrm>
            <a:off x="1017653" y="1766341"/>
            <a:ext cx="3360000"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BE/ESL dept. delivers training to staff</a:t>
            </a:r>
          </a:p>
        </p:txBody>
      </p:sp>
      <p:sp>
        <p:nvSpPr>
          <p:cNvPr id="3188" name="Shape 3188"/>
          <p:cNvSpPr txBox="1"/>
          <p:nvPr/>
        </p:nvSpPr>
        <p:spPr>
          <a:xfrm>
            <a:off x="1021683" y="2194609"/>
            <a:ext cx="3527699"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learn how to incorporate all four language domains into lessons.</a:t>
            </a:r>
          </a:p>
        </p:txBody>
      </p:sp>
      <p:sp>
        <p:nvSpPr>
          <p:cNvPr id="3189" name="Shape 3189"/>
          <p:cNvSpPr txBox="1"/>
          <p:nvPr/>
        </p:nvSpPr>
        <p:spPr>
          <a:xfrm>
            <a:off x="996699" y="2911508"/>
            <a:ext cx="3319500"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incorporate language objectives into lesson plans.</a:t>
            </a:r>
          </a:p>
        </p:txBody>
      </p:sp>
      <p:sp>
        <p:nvSpPr>
          <p:cNvPr id="3190" name="Shape 3190"/>
          <p:cNvSpPr txBox="1"/>
          <p:nvPr/>
        </p:nvSpPr>
        <p:spPr>
          <a:xfrm>
            <a:off x="994794" y="3628391"/>
            <a:ext cx="3276900"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incorporate all four language domains into lessons.</a:t>
            </a:r>
          </a:p>
        </p:txBody>
      </p:sp>
      <p:sp>
        <p:nvSpPr>
          <p:cNvPr id="3191" name="Shape 3191"/>
          <p:cNvSpPr txBox="1"/>
          <p:nvPr/>
        </p:nvSpPr>
        <p:spPr>
          <a:xfrm>
            <a:off x="995720" y="4304347"/>
            <a:ext cx="3135298"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Admin and ICs will conduct walkthroughs with BE/ESL dept</a:t>
            </a:r>
          </a:p>
        </p:txBody>
      </p:sp>
      <p:sp>
        <p:nvSpPr>
          <p:cNvPr id="3192" name="Shape 3192"/>
          <p:cNvSpPr txBox="1"/>
          <p:nvPr/>
        </p:nvSpPr>
        <p:spPr>
          <a:xfrm>
            <a:off x="992975" y="4963380"/>
            <a:ext cx="3261600"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BE/ESL department will provide feedback to admin team</a:t>
            </a:r>
          </a:p>
        </p:txBody>
      </p:sp>
      <p:sp>
        <p:nvSpPr>
          <p:cNvPr id="3193" name="Shape 3193"/>
          <p:cNvSpPr txBox="1"/>
          <p:nvPr/>
        </p:nvSpPr>
        <p:spPr>
          <a:xfrm>
            <a:off x="998823" y="5634769"/>
            <a:ext cx="3181500"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Admin and ICs provide feedback to teachers</a:t>
            </a:r>
          </a:p>
        </p:txBody>
      </p:sp>
      <p:sp>
        <p:nvSpPr>
          <p:cNvPr id="3194" name="Shape 3194"/>
          <p:cNvSpPr txBox="1"/>
          <p:nvPr/>
        </p:nvSpPr>
        <p:spPr>
          <a:xfrm>
            <a:off x="1010030" y="6306177"/>
            <a:ext cx="3008399"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ICs provide coaching and support</a:t>
            </a:r>
          </a:p>
        </p:txBody>
      </p:sp>
      <p:sp>
        <p:nvSpPr>
          <p:cNvPr id="3195" name="Shape 3195"/>
          <p:cNvSpPr txBox="1"/>
          <p:nvPr/>
        </p:nvSpPr>
        <p:spPr>
          <a:xfrm>
            <a:off x="4949542" y="465051"/>
            <a:ext cx="3008398"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ICs provide follow-up training</a:t>
            </a:r>
          </a:p>
        </p:txBody>
      </p:sp>
      <p:sp>
        <p:nvSpPr>
          <p:cNvPr id="3196" name="Shape 3196"/>
          <p:cNvSpPr txBox="1"/>
          <p:nvPr/>
        </p:nvSpPr>
        <p:spPr>
          <a:xfrm>
            <a:off x="4954142" y="938601"/>
            <a:ext cx="3291900" cy="1016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understand linguistic instructional strategies and how to incorporate into lessons.</a:t>
            </a:r>
          </a:p>
        </p:txBody>
      </p:sp>
      <p:sp>
        <p:nvSpPr>
          <p:cNvPr id="3197" name="Shape 3197"/>
          <p:cNvSpPr txBox="1"/>
          <p:nvPr/>
        </p:nvSpPr>
        <p:spPr>
          <a:xfrm>
            <a:off x="4969117" y="4094303"/>
            <a:ext cx="3008398" cy="707998"/>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The language proficiency levels of ELLs will increase.</a:t>
            </a:r>
          </a:p>
        </p:txBody>
      </p:sp>
      <p:sp>
        <p:nvSpPr>
          <p:cNvPr id="3198" name="Shape 3198"/>
          <p:cNvSpPr txBox="1"/>
          <p:nvPr/>
        </p:nvSpPr>
        <p:spPr>
          <a:xfrm>
            <a:off x="4944619" y="1978746"/>
            <a:ext cx="3301499" cy="707998"/>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incorporate linguistic instructional strategies into lessons.</a:t>
            </a:r>
          </a:p>
        </p:txBody>
      </p:sp>
      <p:sp>
        <p:nvSpPr>
          <p:cNvPr id="3199" name="Shape 3199"/>
          <p:cNvSpPr/>
          <p:nvPr/>
        </p:nvSpPr>
        <p:spPr>
          <a:xfrm>
            <a:off x="802425" y="286629"/>
            <a:ext cx="255898" cy="873199"/>
          </a:xfrm>
          <a:prstGeom prst="leftBrace">
            <a:avLst>
              <a:gd name="adj1" fmla="val 8333"/>
              <a:gd name="adj2" fmla="val 50000"/>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3200" name="Shape 3200"/>
          <p:cNvSpPr/>
          <p:nvPr/>
        </p:nvSpPr>
        <p:spPr>
          <a:xfrm>
            <a:off x="-77253" y="286627"/>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JUNE/</a:t>
            </a:r>
          </a:p>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JULY</a:t>
            </a:r>
          </a:p>
        </p:txBody>
      </p:sp>
      <p:sp>
        <p:nvSpPr>
          <p:cNvPr id="3201" name="Shape 3201"/>
          <p:cNvSpPr/>
          <p:nvPr/>
        </p:nvSpPr>
        <p:spPr>
          <a:xfrm>
            <a:off x="928338" y="1299495"/>
            <a:ext cx="3462599" cy="3664000"/>
          </a:xfrm>
          <a:prstGeom prst="roundRect">
            <a:avLst>
              <a:gd name="adj" fmla="val 16667"/>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Calibri"/>
              <a:ea typeface="Calibri"/>
              <a:cs typeface="Calibri"/>
              <a:sym typeface="Calibri"/>
            </a:endParaRPr>
          </a:p>
        </p:txBody>
      </p:sp>
      <p:sp>
        <p:nvSpPr>
          <p:cNvPr id="3202" name="Shape 3202"/>
          <p:cNvSpPr/>
          <p:nvPr/>
        </p:nvSpPr>
        <p:spPr>
          <a:xfrm>
            <a:off x="972059" y="5012188"/>
            <a:ext cx="3344399" cy="1744400"/>
          </a:xfrm>
          <a:prstGeom prst="roundRect">
            <a:avLst>
              <a:gd name="adj" fmla="val 16667"/>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Calibri"/>
              <a:ea typeface="Calibri"/>
              <a:cs typeface="Calibri"/>
              <a:sym typeface="Calibri"/>
            </a:endParaRPr>
          </a:p>
        </p:txBody>
      </p:sp>
      <p:sp>
        <p:nvSpPr>
          <p:cNvPr id="3203" name="Shape 3203"/>
          <p:cNvSpPr/>
          <p:nvPr/>
        </p:nvSpPr>
        <p:spPr>
          <a:xfrm>
            <a:off x="4801060" y="286566"/>
            <a:ext cx="3348898" cy="3108799"/>
          </a:xfrm>
          <a:prstGeom prst="roundRect">
            <a:avLst>
              <a:gd name="adj" fmla="val 16667"/>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Calibri"/>
              <a:ea typeface="Calibri"/>
              <a:cs typeface="Calibri"/>
              <a:sym typeface="Calibri"/>
            </a:endParaRPr>
          </a:p>
        </p:txBody>
      </p:sp>
      <p:sp>
        <p:nvSpPr>
          <p:cNvPr id="3204" name="Shape 3204"/>
          <p:cNvSpPr txBox="1"/>
          <p:nvPr/>
        </p:nvSpPr>
        <p:spPr>
          <a:xfrm>
            <a:off x="4963667" y="2697740"/>
            <a:ext cx="3008399"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Students’ academic vocabulary increases.</a:t>
            </a:r>
          </a:p>
        </p:txBody>
      </p:sp>
      <p:sp>
        <p:nvSpPr>
          <p:cNvPr id="3205" name="Shape 3205"/>
          <p:cNvSpPr txBox="1"/>
          <p:nvPr/>
        </p:nvSpPr>
        <p:spPr>
          <a:xfrm>
            <a:off x="4977382" y="4688964"/>
            <a:ext cx="3008399" cy="1631199"/>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Evaluate strategy implementation.</a:t>
            </a:r>
          </a:p>
          <a:p>
            <a:pPr marL="596885" marR="0" lvl="1" indent="-26668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Staff survey</a:t>
            </a:r>
          </a:p>
          <a:p>
            <a:pPr marL="596885" marR="0" lvl="1" indent="-26668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Data review</a:t>
            </a:r>
          </a:p>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Identify training needs for 16-17</a:t>
            </a:r>
          </a:p>
        </p:txBody>
      </p:sp>
      <p:sp>
        <p:nvSpPr>
          <p:cNvPr id="3206" name="Shape 3206"/>
          <p:cNvSpPr/>
          <p:nvPr/>
        </p:nvSpPr>
        <p:spPr>
          <a:xfrm>
            <a:off x="4821726" y="3405670"/>
            <a:ext cx="3333299" cy="3033200"/>
          </a:xfrm>
          <a:prstGeom prst="roundRect">
            <a:avLst>
              <a:gd name="adj" fmla="val 16667"/>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Calibri"/>
              <a:ea typeface="Calibri"/>
              <a:cs typeface="Calibri"/>
              <a:sym typeface="Calibri"/>
            </a:endParaRPr>
          </a:p>
        </p:txBody>
      </p:sp>
      <p:sp>
        <p:nvSpPr>
          <p:cNvPr id="3207" name="Shape 3207"/>
          <p:cNvSpPr/>
          <p:nvPr/>
        </p:nvSpPr>
        <p:spPr>
          <a:xfrm>
            <a:off x="928338" y="1287121"/>
            <a:ext cx="3462599" cy="3676399"/>
          </a:xfrm>
          <a:prstGeom prst="roundRect">
            <a:avLst>
              <a:gd name="adj" fmla="val 16667"/>
            </a:avLst>
          </a:prstGeom>
          <a:solidFill>
            <a:schemeClr val="dk1"/>
          </a:solidFill>
          <a:ln w="28575" cap="flat" cmpd="sng">
            <a:solidFill>
              <a:srgbClr val="385623"/>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100" b="0" i="0" u="none" strike="noStrike" cap="none">
                <a:solidFill>
                  <a:srgbClr val="FFFFFF"/>
                </a:solidFill>
                <a:latin typeface="Calibri"/>
                <a:ea typeface="Calibri"/>
                <a:cs typeface="Calibri"/>
                <a:sym typeface="Calibri"/>
              </a:rPr>
              <a:t>By the end of the 1</a:t>
            </a:r>
            <a:r>
              <a:rPr lang="en-US" sz="2100" b="0" i="0" u="none" strike="noStrike" cap="none" baseline="30000">
                <a:solidFill>
                  <a:srgbClr val="FFFFFF"/>
                </a:solidFill>
                <a:latin typeface="Calibri"/>
                <a:ea typeface="Calibri"/>
                <a:cs typeface="Calibri"/>
                <a:sym typeface="Calibri"/>
              </a:rPr>
              <a:t>st</a:t>
            </a:r>
            <a:r>
              <a:rPr lang="en-US" sz="2100" b="0" i="0" u="none" strike="noStrike" cap="none">
                <a:solidFill>
                  <a:srgbClr val="FFFFFF"/>
                </a:solidFill>
                <a:latin typeface="Calibri"/>
                <a:ea typeface="Calibri"/>
                <a:cs typeface="Calibri"/>
                <a:sym typeface="Calibri"/>
              </a:rPr>
              <a:t> nine weeks, 100% of teachers are including appropriate language objectives in their lesson plans to provide students the opportunity to work in multiple language domains.</a:t>
            </a:r>
          </a:p>
        </p:txBody>
      </p:sp>
      <p:sp>
        <p:nvSpPr>
          <p:cNvPr id="3208" name="Shape 3208"/>
          <p:cNvSpPr txBox="1"/>
          <p:nvPr/>
        </p:nvSpPr>
        <p:spPr>
          <a:xfrm>
            <a:off x="4972673" y="3483544"/>
            <a:ext cx="3008399"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Intervention groups based on assessment results</a:t>
            </a:r>
          </a:p>
        </p:txBody>
      </p:sp>
      <p:sp>
        <p:nvSpPr>
          <p:cNvPr id="3209" name="Shape 3209"/>
          <p:cNvSpPr/>
          <p:nvPr/>
        </p:nvSpPr>
        <p:spPr>
          <a:xfrm>
            <a:off x="-19358" y="2366217"/>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Q1 </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Aug</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Sept</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Oct</a:t>
            </a:r>
          </a:p>
        </p:txBody>
      </p:sp>
      <p:sp>
        <p:nvSpPr>
          <p:cNvPr id="3210" name="Shape 3210"/>
          <p:cNvSpPr/>
          <p:nvPr/>
        </p:nvSpPr>
        <p:spPr>
          <a:xfrm>
            <a:off x="-40925" y="5369228"/>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Q2</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Nov</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Dec</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Jan</a:t>
            </a:r>
          </a:p>
        </p:txBody>
      </p:sp>
      <p:sp>
        <p:nvSpPr>
          <p:cNvPr id="3211" name="Shape 3211"/>
          <p:cNvSpPr/>
          <p:nvPr/>
        </p:nvSpPr>
        <p:spPr>
          <a:xfrm>
            <a:off x="8211717" y="1559537"/>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Q3</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Feb</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Mar</a:t>
            </a:r>
          </a:p>
        </p:txBody>
      </p:sp>
      <p:sp>
        <p:nvSpPr>
          <p:cNvPr id="3212" name="Shape 3212"/>
          <p:cNvSpPr/>
          <p:nvPr/>
        </p:nvSpPr>
        <p:spPr>
          <a:xfrm>
            <a:off x="8175522" y="4567249"/>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Q4</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April</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May June</a:t>
            </a:r>
          </a:p>
        </p:txBody>
      </p:sp>
      <p:sp>
        <p:nvSpPr>
          <p:cNvPr id="32" name="Right Arrow 31"/>
          <p:cNvSpPr/>
          <p:nvPr/>
        </p:nvSpPr>
        <p:spPr>
          <a:xfrm>
            <a:off x="2383501" y="136075"/>
            <a:ext cx="2580166" cy="13995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INTERVENTIONS</a:t>
            </a:r>
            <a:endParaRPr lang="en-US" dirty="0"/>
          </a:p>
        </p:txBody>
      </p:sp>
      <p:sp>
        <p:nvSpPr>
          <p:cNvPr id="33" name="Right Arrow 32"/>
          <p:cNvSpPr/>
          <p:nvPr/>
        </p:nvSpPr>
        <p:spPr>
          <a:xfrm flipH="1">
            <a:off x="4549382" y="2556459"/>
            <a:ext cx="2580166" cy="13995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QUARTERLY GOAL</a:t>
            </a:r>
            <a:endParaRPr lang="en-US" dirty="0"/>
          </a:p>
        </p:txBody>
      </p:sp>
    </p:spTree>
    <p:extLst>
      <p:ext uri="{BB962C8B-B14F-4D97-AF65-F5344CB8AC3E}">
        <p14:creationId xmlns:p14="http://schemas.microsoft.com/office/powerpoint/2010/main" val="1076172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7"/>
                                        </p:tgtEl>
                                        <p:attrNameLst>
                                          <p:attrName>style.visibility</p:attrName>
                                        </p:attrNameLst>
                                      </p:cBhvr>
                                      <p:to>
                                        <p:strVal val="visible"/>
                                      </p:to>
                                    </p:set>
                                    <p:animEffect transition="in" filter="fade">
                                      <p:cBhvr>
                                        <p:cTn id="7" dur="500"/>
                                        <p:tgtEl>
                                          <p:spTgt spid="3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17"/>
        <p:cNvGrpSpPr/>
        <p:nvPr/>
      </p:nvGrpSpPr>
      <p:grpSpPr>
        <a:xfrm>
          <a:off x="0" y="0"/>
          <a:ext cx="0" cy="0"/>
          <a:chOff x="0" y="0"/>
          <a:chExt cx="0" cy="0"/>
        </a:xfrm>
      </p:grpSpPr>
      <p:sp>
        <p:nvSpPr>
          <p:cNvPr id="3218" name="Shape 3218"/>
          <p:cNvSpPr txBox="1">
            <a:spLocks noGrp="1"/>
          </p:cNvSpPr>
          <p:nvPr>
            <p:ph type="title"/>
          </p:nvPr>
        </p:nvSpPr>
        <p:spPr>
          <a:xfrm>
            <a:off x="177281" y="365127"/>
            <a:ext cx="8808096" cy="1325600"/>
          </a:xfrm>
          <a:prstGeom prst="rect">
            <a:avLst/>
          </a:prstGeom>
          <a:noFill/>
          <a:ln>
            <a:noFill/>
          </a:ln>
        </p:spPr>
        <p:txBody>
          <a:bodyPr lIns="68550" tIns="34275" rIns="68550" bIns="3427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600" b="1" i="0" u="none" strike="noStrike" cap="none">
                <a:solidFill>
                  <a:srgbClr val="C00000"/>
                </a:solidFill>
                <a:latin typeface="Calibri"/>
                <a:ea typeface="Calibri"/>
                <a:cs typeface="Calibri"/>
                <a:sym typeface="Calibri"/>
              </a:rPr>
              <a:t>A QUARTERLY GOAL is focused on RESULTS</a:t>
            </a:r>
          </a:p>
        </p:txBody>
      </p:sp>
      <p:sp>
        <p:nvSpPr>
          <p:cNvPr id="3219" name="Shape 3219"/>
          <p:cNvSpPr>
            <a:spLocks noGrp="1"/>
          </p:cNvSpPr>
          <p:nvPr>
            <p:ph type="body" idx="2"/>
          </p:nvPr>
        </p:nvSpPr>
        <p:spPr>
          <a:xfrm>
            <a:off x="479393" y="4773949"/>
            <a:ext cx="6985096" cy="1830343"/>
          </a:xfrm>
          <a:prstGeom prst="roundRect">
            <a:avLst>
              <a:gd name="adj" fmla="val 16667"/>
            </a:avLst>
          </a:prstGeom>
          <a:solidFill>
            <a:schemeClr val="dk1"/>
          </a:solidFill>
          <a:ln w="28575" cap="flat" cmpd="sng">
            <a:solidFill>
              <a:schemeClr val="dk1"/>
            </a:solidFill>
            <a:prstDash val="solid"/>
            <a:miter/>
            <a:headEnd type="none" w="med" len="med"/>
            <a:tailEnd type="none" w="med" len="med"/>
          </a:ln>
        </p:spPr>
        <p:txBody>
          <a:bodyPr lIns="68550" tIns="34275" rIns="68550" bIns="34275" anchor="ctr" anchorCtr="0">
            <a:noAutofit/>
          </a:bodyPr>
          <a:lstStyle/>
          <a:p>
            <a:pPr marL="6349" marR="0" lvl="0" indent="-6349" algn="l" rtl="0">
              <a:lnSpc>
                <a:spcPct val="80000"/>
              </a:lnSpc>
              <a:spcBef>
                <a:spcPts val="0"/>
              </a:spcBef>
              <a:spcAft>
                <a:spcPts val="0"/>
              </a:spcAft>
              <a:buClr>
                <a:schemeClr val="lt1"/>
              </a:buClr>
              <a:buSzPct val="25000"/>
              <a:buFont typeface="Arial"/>
              <a:buNone/>
            </a:pPr>
            <a:r>
              <a:rPr lang="en-US" sz="2400" b="1" i="0" u="none" strike="noStrike" cap="none">
                <a:solidFill>
                  <a:schemeClr val="lt1"/>
                </a:solidFill>
                <a:latin typeface="Calibri"/>
                <a:ea typeface="Calibri"/>
                <a:cs typeface="Calibri"/>
                <a:sym typeface="Calibri"/>
              </a:rPr>
              <a:t>By the end of the 1</a:t>
            </a:r>
            <a:r>
              <a:rPr lang="en-US" sz="2400" b="1" i="0" u="none" strike="noStrike" cap="none" baseline="30000">
                <a:solidFill>
                  <a:schemeClr val="lt1"/>
                </a:solidFill>
                <a:latin typeface="Calibri"/>
                <a:ea typeface="Calibri"/>
                <a:cs typeface="Calibri"/>
                <a:sym typeface="Calibri"/>
              </a:rPr>
              <a:t>st</a:t>
            </a:r>
            <a:r>
              <a:rPr lang="en-US" sz="2400" b="1" i="0" u="none" strike="noStrike" cap="none">
                <a:solidFill>
                  <a:schemeClr val="lt1"/>
                </a:solidFill>
                <a:latin typeface="Calibri"/>
                <a:ea typeface="Calibri"/>
                <a:cs typeface="Calibri"/>
                <a:sym typeface="Calibri"/>
              </a:rPr>
              <a:t> nine weeks, 100% of teachers are including appropriate language objectives in their lesson plans to provide students the opportunity to work in multiple language domains.</a:t>
            </a:r>
          </a:p>
        </p:txBody>
      </p:sp>
      <p:sp>
        <p:nvSpPr>
          <p:cNvPr id="3220" name="Shape 3220"/>
          <p:cNvSpPr/>
          <p:nvPr/>
        </p:nvSpPr>
        <p:spPr>
          <a:xfrm>
            <a:off x="479391" y="2847418"/>
            <a:ext cx="5734581" cy="1666354"/>
          </a:xfrm>
          <a:prstGeom prst="roundRect">
            <a:avLst>
              <a:gd name="adj" fmla="val 16667"/>
            </a:avLst>
          </a:prstGeom>
          <a:solidFill>
            <a:schemeClr val="dk1"/>
          </a:solidFill>
          <a:ln w="28575" cap="flat" cmpd="sng">
            <a:solidFill>
              <a:schemeClr val="dk1"/>
            </a:solidFill>
            <a:prstDash val="solid"/>
            <a:miter/>
            <a:headEnd type="none" w="med" len="med"/>
            <a:tailEnd type="none" w="med" len="med"/>
          </a:ln>
        </p:spPr>
        <p:txBody>
          <a:bodyPr lIns="68550" tIns="34275" rIns="68550" bIns="34275" anchor="ctr" anchorCtr="0">
            <a:noAutofit/>
          </a:bodyPr>
          <a:lstStyle/>
          <a:p>
            <a:pPr marL="6350" marR="0" lvl="0" indent="-6350" algn="l" rtl="0">
              <a:lnSpc>
                <a:spcPct val="90000"/>
              </a:lnSpc>
              <a:spcBef>
                <a:spcPts val="0"/>
              </a:spcBef>
              <a:spcAft>
                <a:spcPts val="0"/>
              </a:spcAft>
              <a:buClr>
                <a:srgbClr val="FFFFFF"/>
              </a:buClr>
              <a:buSzPct val="25000"/>
              <a:buFont typeface="Calibri"/>
              <a:buNone/>
            </a:pPr>
            <a:r>
              <a:rPr lang="en-US" sz="2400" b="1" i="0" u="none" strike="noStrike" cap="none">
                <a:solidFill>
                  <a:srgbClr val="FFFFFF"/>
                </a:solidFill>
                <a:latin typeface="Calibri"/>
                <a:ea typeface="Calibri"/>
                <a:cs typeface="Calibri"/>
                <a:sym typeface="Calibri"/>
              </a:rPr>
              <a:t>By the end of the 1</a:t>
            </a:r>
            <a:r>
              <a:rPr lang="en-US" sz="2400" b="1" i="0" u="none" strike="noStrike" cap="none" baseline="30000">
                <a:solidFill>
                  <a:srgbClr val="FFFFFF"/>
                </a:solidFill>
                <a:latin typeface="Calibri"/>
                <a:ea typeface="Calibri"/>
                <a:cs typeface="Calibri"/>
                <a:sym typeface="Calibri"/>
              </a:rPr>
              <a:t>st</a:t>
            </a:r>
            <a:r>
              <a:rPr lang="en-US" sz="2400" b="1" i="0" u="none" strike="noStrike" cap="none">
                <a:solidFill>
                  <a:srgbClr val="FFFFFF"/>
                </a:solidFill>
                <a:latin typeface="Calibri"/>
                <a:ea typeface="Calibri"/>
                <a:cs typeface="Calibri"/>
                <a:sym typeface="Calibri"/>
              </a:rPr>
              <a:t> nine weeks, 100% of teachers are including appropriate language objectives in their lesson plans</a:t>
            </a:r>
          </a:p>
        </p:txBody>
      </p:sp>
      <p:sp>
        <p:nvSpPr>
          <p:cNvPr id="3221" name="Shape 3221"/>
          <p:cNvSpPr/>
          <p:nvPr/>
        </p:nvSpPr>
        <p:spPr>
          <a:xfrm>
            <a:off x="479391" y="1521817"/>
            <a:ext cx="4867048" cy="1190000"/>
          </a:xfrm>
          <a:prstGeom prst="roundRect">
            <a:avLst>
              <a:gd name="adj" fmla="val 16667"/>
            </a:avLst>
          </a:prstGeom>
          <a:solidFill>
            <a:schemeClr val="dk1"/>
          </a:solidFill>
          <a:ln w="28575" cap="flat" cmpd="sng">
            <a:solidFill>
              <a:schemeClr val="dk1"/>
            </a:solidFill>
            <a:prstDash val="solid"/>
            <a:miter/>
            <a:headEnd type="none" w="med" len="med"/>
            <a:tailEnd type="none" w="med" len="med"/>
          </a:ln>
        </p:spPr>
        <p:txBody>
          <a:bodyPr lIns="68550" tIns="34275" rIns="68550" bIns="34275" anchor="ctr" anchorCtr="0">
            <a:noAutofit/>
          </a:bodyPr>
          <a:lstStyle/>
          <a:p>
            <a:pPr marL="6350" marR="0" lvl="0" indent="-6350" algn="l" rtl="0">
              <a:lnSpc>
                <a:spcPct val="90000"/>
              </a:lnSpc>
              <a:spcBef>
                <a:spcPts val="0"/>
              </a:spcBef>
              <a:spcAft>
                <a:spcPts val="0"/>
              </a:spcAft>
              <a:buClr>
                <a:srgbClr val="FFFFFF"/>
              </a:buClr>
              <a:buSzPct val="25000"/>
              <a:buFont typeface="Calibri"/>
              <a:buNone/>
            </a:pPr>
            <a:r>
              <a:rPr lang="en-US" sz="2400" b="1" i="0" u="none" strike="noStrike" cap="none">
                <a:solidFill>
                  <a:srgbClr val="FFFFFF"/>
                </a:solidFill>
                <a:latin typeface="Calibri"/>
                <a:ea typeface="Calibri"/>
                <a:cs typeface="Calibri"/>
                <a:sym typeface="Calibri"/>
              </a:rPr>
              <a:t>100% of teachers received training in sheltered instruction</a:t>
            </a:r>
          </a:p>
        </p:txBody>
      </p:sp>
      <p:sp>
        <p:nvSpPr>
          <p:cNvPr id="3222" name="Shape 3222"/>
          <p:cNvSpPr/>
          <p:nvPr/>
        </p:nvSpPr>
        <p:spPr>
          <a:xfrm>
            <a:off x="6673181" y="4948068"/>
            <a:ext cx="2470818" cy="1482106"/>
          </a:xfrm>
          <a:prstGeom prst="leftArrow">
            <a:avLst>
              <a:gd name="adj1" fmla="val 50000"/>
              <a:gd name="adj2" fmla="val 50000"/>
            </a:avLst>
          </a:prstGeom>
          <a:solidFill>
            <a:srgbClr val="C00000"/>
          </a:solid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RESULTS-BASED &amp; STUDENT-CENTERED</a:t>
            </a:r>
          </a:p>
        </p:txBody>
      </p:sp>
      <p:sp>
        <p:nvSpPr>
          <p:cNvPr id="3223" name="Shape 3223"/>
          <p:cNvSpPr/>
          <p:nvPr/>
        </p:nvSpPr>
        <p:spPr>
          <a:xfrm>
            <a:off x="5050971" y="1460220"/>
            <a:ext cx="2593911" cy="1482106"/>
          </a:xfrm>
          <a:prstGeom prst="leftArrow">
            <a:avLst>
              <a:gd name="adj1" fmla="val 50000"/>
              <a:gd name="adj2" fmla="val 50000"/>
            </a:avLst>
          </a:prstGeom>
          <a:solidFill>
            <a:srgbClr val="C00000"/>
          </a:solid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PROCESS-BASED</a:t>
            </a:r>
          </a:p>
        </p:txBody>
      </p:sp>
      <p:sp>
        <p:nvSpPr>
          <p:cNvPr id="3224" name="Shape 3224"/>
          <p:cNvSpPr/>
          <p:nvPr/>
        </p:nvSpPr>
        <p:spPr>
          <a:xfrm>
            <a:off x="5949819" y="3142742"/>
            <a:ext cx="2593911" cy="1482106"/>
          </a:xfrm>
          <a:prstGeom prst="leftArrow">
            <a:avLst>
              <a:gd name="adj1" fmla="val 50000"/>
              <a:gd name="adj2" fmla="val 50000"/>
            </a:avLst>
          </a:prstGeom>
          <a:solidFill>
            <a:srgbClr val="C00000"/>
          </a:solid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RESULTS-BASED</a:t>
            </a:r>
          </a:p>
        </p:txBody>
      </p:sp>
    </p:spTree>
    <p:extLst>
      <p:ext uri="{BB962C8B-B14F-4D97-AF65-F5344CB8AC3E}">
        <p14:creationId xmlns:p14="http://schemas.microsoft.com/office/powerpoint/2010/main" val="2908246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1"/>
                                        </p:tgtEl>
                                        <p:attrNameLst>
                                          <p:attrName>style.visibility</p:attrName>
                                        </p:attrNameLst>
                                      </p:cBhvr>
                                      <p:to>
                                        <p:strVal val="visible"/>
                                      </p:to>
                                    </p:set>
                                    <p:animEffect transition="in" filter="fade">
                                      <p:cBhvr>
                                        <p:cTn id="7" dur="500"/>
                                        <p:tgtEl>
                                          <p:spTgt spid="3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73"/>
        <p:cNvGrpSpPr/>
        <p:nvPr/>
      </p:nvGrpSpPr>
      <p:grpSpPr>
        <a:xfrm>
          <a:off x="0" y="0"/>
          <a:ext cx="0" cy="0"/>
          <a:chOff x="0" y="0"/>
          <a:chExt cx="0" cy="0"/>
        </a:xfrm>
      </p:grpSpPr>
      <p:pic>
        <p:nvPicPr>
          <p:cNvPr id="3274" name="Shape 3274"/>
          <p:cNvPicPr preferRelativeResize="0">
            <a:picLocks noGrp="1"/>
          </p:cNvPicPr>
          <p:nvPr>
            <p:ph type="body" idx="1"/>
          </p:nvPr>
        </p:nvPicPr>
        <p:blipFill rotWithShape="1">
          <a:blip r:embed="rId3">
            <a:alphaModFix/>
          </a:blip>
          <a:srcRect l="2780" t="2254" r="2324" b="11366"/>
          <a:stretch/>
        </p:blipFill>
        <p:spPr>
          <a:xfrm>
            <a:off x="928370" y="-30985"/>
            <a:ext cx="7347300" cy="6914400"/>
          </a:xfrm>
          <a:prstGeom prst="rect">
            <a:avLst/>
          </a:prstGeom>
          <a:noFill/>
          <a:ln>
            <a:noFill/>
          </a:ln>
        </p:spPr>
      </p:pic>
      <p:sp>
        <p:nvSpPr>
          <p:cNvPr id="3275" name="Shape 3275"/>
          <p:cNvSpPr txBox="1"/>
          <p:nvPr/>
        </p:nvSpPr>
        <p:spPr>
          <a:xfrm>
            <a:off x="1001270" y="113169"/>
            <a:ext cx="2857200"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Admin and ICs attend training</a:t>
            </a:r>
          </a:p>
        </p:txBody>
      </p:sp>
      <p:sp>
        <p:nvSpPr>
          <p:cNvPr id="3276" name="Shape 3276"/>
          <p:cNvSpPr txBox="1"/>
          <p:nvPr/>
        </p:nvSpPr>
        <p:spPr>
          <a:xfrm>
            <a:off x="1004046" y="579233"/>
            <a:ext cx="3250499"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Design training plan and calendar with assistance from BE/ESL dept.</a:t>
            </a:r>
          </a:p>
        </p:txBody>
      </p:sp>
      <p:sp>
        <p:nvSpPr>
          <p:cNvPr id="3277" name="Shape 3277"/>
          <p:cNvSpPr txBox="1"/>
          <p:nvPr/>
        </p:nvSpPr>
        <p:spPr>
          <a:xfrm>
            <a:off x="1029080" y="1325395"/>
            <a:ext cx="2932200"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Design walkthrough protocol</a:t>
            </a:r>
          </a:p>
        </p:txBody>
      </p:sp>
      <p:sp>
        <p:nvSpPr>
          <p:cNvPr id="3278" name="Shape 3278"/>
          <p:cNvSpPr txBox="1"/>
          <p:nvPr/>
        </p:nvSpPr>
        <p:spPr>
          <a:xfrm>
            <a:off x="1017653" y="1766341"/>
            <a:ext cx="3360000"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BE/ESL dept. delivers training to staff</a:t>
            </a:r>
          </a:p>
        </p:txBody>
      </p:sp>
      <p:sp>
        <p:nvSpPr>
          <p:cNvPr id="3279" name="Shape 3279"/>
          <p:cNvSpPr txBox="1"/>
          <p:nvPr/>
        </p:nvSpPr>
        <p:spPr>
          <a:xfrm>
            <a:off x="1021683" y="2194609"/>
            <a:ext cx="3527699"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learn how to incorporate all four language domains into lessons.</a:t>
            </a:r>
          </a:p>
        </p:txBody>
      </p:sp>
      <p:sp>
        <p:nvSpPr>
          <p:cNvPr id="3280" name="Shape 3280"/>
          <p:cNvSpPr txBox="1"/>
          <p:nvPr/>
        </p:nvSpPr>
        <p:spPr>
          <a:xfrm>
            <a:off x="996699" y="2911508"/>
            <a:ext cx="3319500"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incorporate language objectives into lesson plans.</a:t>
            </a:r>
          </a:p>
        </p:txBody>
      </p:sp>
      <p:sp>
        <p:nvSpPr>
          <p:cNvPr id="3281" name="Shape 3281"/>
          <p:cNvSpPr txBox="1"/>
          <p:nvPr/>
        </p:nvSpPr>
        <p:spPr>
          <a:xfrm>
            <a:off x="994794" y="3628391"/>
            <a:ext cx="3276900"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incorporate all four language domains into lessons.</a:t>
            </a:r>
          </a:p>
        </p:txBody>
      </p:sp>
      <p:sp>
        <p:nvSpPr>
          <p:cNvPr id="3282" name="Shape 3282"/>
          <p:cNvSpPr txBox="1"/>
          <p:nvPr/>
        </p:nvSpPr>
        <p:spPr>
          <a:xfrm>
            <a:off x="995720" y="4304347"/>
            <a:ext cx="3135298"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Admin and ICs will conduct walkthroughs with BE/ESL dept</a:t>
            </a:r>
          </a:p>
        </p:txBody>
      </p:sp>
      <p:sp>
        <p:nvSpPr>
          <p:cNvPr id="3283" name="Shape 3283"/>
          <p:cNvSpPr txBox="1"/>
          <p:nvPr/>
        </p:nvSpPr>
        <p:spPr>
          <a:xfrm>
            <a:off x="992975" y="4963380"/>
            <a:ext cx="3261600"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BE/ESL department will provide feedback to admin team</a:t>
            </a:r>
          </a:p>
        </p:txBody>
      </p:sp>
      <p:sp>
        <p:nvSpPr>
          <p:cNvPr id="3284" name="Shape 3284"/>
          <p:cNvSpPr txBox="1"/>
          <p:nvPr/>
        </p:nvSpPr>
        <p:spPr>
          <a:xfrm>
            <a:off x="998823" y="5634769"/>
            <a:ext cx="3181500"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Admin and ICs provide feedback to teachers</a:t>
            </a:r>
          </a:p>
        </p:txBody>
      </p:sp>
      <p:sp>
        <p:nvSpPr>
          <p:cNvPr id="3285" name="Shape 3285"/>
          <p:cNvSpPr txBox="1"/>
          <p:nvPr/>
        </p:nvSpPr>
        <p:spPr>
          <a:xfrm>
            <a:off x="1010030" y="6306177"/>
            <a:ext cx="3008399"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ICs provide coaching and support</a:t>
            </a:r>
          </a:p>
        </p:txBody>
      </p:sp>
      <p:sp>
        <p:nvSpPr>
          <p:cNvPr id="3286" name="Shape 3286"/>
          <p:cNvSpPr txBox="1"/>
          <p:nvPr/>
        </p:nvSpPr>
        <p:spPr>
          <a:xfrm>
            <a:off x="4949542" y="465051"/>
            <a:ext cx="3008398" cy="4004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ICs provide follow-up training</a:t>
            </a:r>
          </a:p>
        </p:txBody>
      </p:sp>
      <p:sp>
        <p:nvSpPr>
          <p:cNvPr id="3287" name="Shape 3287"/>
          <p:cNvSpPr txBox="1"/>
          <p:nvPr/>
        </p:nvSpPr>
        <p:spPr>
          <a:xfrm>
            <a:off x="4954142" y="938601"/>
            <a:ext cx="3291900" cy="1016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understand linguistic instructional strategies and how to incorporate into lessons.</a:t>
            </a:r>
          </a:p>
        </p:txBody>
      </p:sp>
      <p:sp>
        <p:nvSpPr>
          <p:cNvPr id="3288" name="Shape 3288"/>
          <p:cNvSpPr txBox="1"/>
          <p:nvPr/>
        </p:nvSpPr>
        <p:spPr>
          <a:xfrm>
            <a:off x="4969117" y="4094303"/>
            <a:ext cx="3008398" cy="707998"/>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The language proficiency levels of ELLs will increase.</a:t>
            </a:r>
          </a:p>
        </p:txBody>
      </p:sp>
      <p:sp>
        <p:nvSpPr>
          <p:cNvPr id="3289" name="Shape 3289"/>
          <p:cNvSpPr txBox="1"/>
          <p:nvPr/>
        </p:nvSpPr>
        <p:spPr>
          <a:xfrm>
            <a:off x="4944619" y="1978746"/>
            <a:ext cx="3301499" cy="707998"/>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Teachers will incorporate linguistic instructional strategies into lessons.</a:t>
            </a:r>
          </a:p>
        </p:txBody>
      </p:sp>
      <p:sp>
        <p:nvSpPr>
          <p:cNvPr id="3290" name="Shape 3290"/>
          <p:cNvSpPr/>
          <p:nvPr/>
        </p:nvSpPr>
        <p:spPr>
          <a:xfrm>
            <a:off x="802425" y="286629"/>
            <a:ext cx="255898" cy="873199"/>
          </a:xfrm>
          <a:prstGeom prst="leftBrace">
            <a:avLst>
              <a:gd name="adj1" fmla="val 8333"/>
              <a:gd name="adj2" fmla="val 50000"/>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3291" name="Shape 3291"/>
          <p:cNvSpPr/>
          <p:nvPr/>
        </p:nvSpPr>
        <p:spPr>
          <a:xfrm>
            <a:off x="-77253" y="286627"/>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JUNE/</a:t>
            </a:r>
          </a:p>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JULY</a:t>
            </a:r>
          </a:p>
        </p:txBody>
      </p:sp>
      <p:sp>
        <p:nvSpPr>
          <p:cNvPr id="3292" name="Shape 3292"/>
          <p:cNvSpPr/>
          <p:nvPr/>
        </p:nvSpPr>
        <p:spPr>
          <a:xfrm>
            <a:off x="928338" y="1299495"/>
            <a:ext cx="3462599" cy="3664000"/>
          </a:xfrm>
          <a:prstGeom prst="roundRect">
            <a:avLst>
              <a:gd name="adj" fmla="val 16667"/>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Calibri"/>
              <a:ea typeface="Calibri"/>
              <a:cs typeface="Calibri"/>
              <a:sym typeface="Calibri"/>
            </a:endParaRPr>
          </a:p>
        </p:txBody>
      </p:sp>
      <p:sp>
        <p:nvSpPr>
          <p:cNvPr id="3293" name="Shape 3293"/>
          <p:cNvSpPr/>
          <p:nvPr/>
        </p:nvSpPr>
        <p:spPr>
          <a:xfrm>
            <a:off x="972059" y="5012188"/>
            <a:ext cx="3344399" cy="1744400"/>
          </a:xfrm>
          <a:prstGeom prst="roundRect">
            <a:avLst>
              <a:gd name="adj" fmla="val 16667"/>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Calibri"/>
              <a:ea typeface="Calibri"/>
              <a:cs typeface="Calibri"/>
              <a:sym typeface="Calibri"/>
            </a:endParaRPr>
          </a:p>
        </p:txBody>
      </p:sp>
      <p:sp>
        <p:nvSpPr>
          <p:cNvPr id="3294" name="Shape 3294"/>
          <p:cNvSpPr/>
          <p:nvPr/>
        </p:nvSpPr>
        <p:spPr>
          <a:xfrm>
            <a:off x="4801060" y="286566"/>
            <a:ext cx="3348898" cy="3108799"/>
          </a:xfrm>
          <a:prstGeom prst="roundRect">
            <a:avLst>
              <a:gd name="adj" fmla="val 16667"/>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Calibri"/>
              <a:ea typeface="Calibri"/>
              <a:cs typeface="Calibri"/>
              <a:sym typeface="Calibri"/>
            </a:endParaRPr>
          </a:p>
        </p:txBody>
      </p:sp>
      <p:sp>
        <p:nvSpPr>
          <p:cNvPr id="3295" name="Shape 3295"/>
          <p:cNvSpPr txBox="1"/>
          <p:nvPr/>
        </p:nvSpPr>
        <p:spPr>
          <a:xfrm>
            <a:off x="4963667" y="2697740"/>
            <a:ext cx="3008399"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Students’ academic vocabulary increases.</a:t>
            </a:r>
          </a:p>
        </p:txBody>
      </p:sp>
      <p:sp>
        <p:nvSpPr>
          <p:cNvPr id="3296" name="Shape 3296"/>
          <p:cNvSpPr txBox="1"/>
          <p:nvPr/>
        </p:nvSpPr>
        <p:spPr>
          <a:xfrm>
            <a:off x="4977382" y="4688964"/>
            <a:ext cx="3008399" cy="1631199"/>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Evaluate strategy implementation.</a:t>
            </a:r>
          </a:p>
          <a:p>
            <a:pPr marL="596885" marR="0" lvl="1" indent="-26668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Staff survey</a:t>
            </a:r>
          </a:p>
          <a:p>
            <a:pPr marL="596885" marR="0" lvl="1" indent="-26668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Data review</a:t>
            </a:r>
          </a:p>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Identify training needs for 16-17</a:t>
            </a:r>
          </a:p>
        </p:txBody>
      </p:sp>
      <p:sp>
        <p:nvSpPr>
          <p:cNvPr id="3297" name="Shape 3297"/>
          <p:cNvSpPr/>
          <p:nvPr/>
        </p:nvSpPr>
        <p:spPr>
          <a:xfrm>
            <a:off x="4821726" y="3405670"/>
            <a:ext cx="3333299" cy="3033200"/>
          </a:xfrm>
          <a:prstGeom prst="roundRect">
            <a:avLst>
              <a:gd name="adj" fmla="val 16667"/>
            </a:avLst>
          </a:prstGeom>
          <a:noFill/>
          <a:ln w="28575" cap="flat" cmpd="sng">
            <a:solidFill>
              <a:srgbClr val="C00000"/>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Calibri"/>
              <a:ea typeface="Calibri"/>
              <a:cs typeface="Calibri"/>
              <a:sym typeface="Calibri"/>
            </a:endParaRPr>
          </a:p>
        </p:txBody>
      </p:sp>
      <p:sp>
        <p:nvSpPr>
          <p:cNvPr id="3298" name="Shape 3298"/>
          <p:cNvSpPr/>
          <p:nvPr/>
        </p:nvSpPr>
        <p:spPr>
          <a:xfrm>
            <a:off x="928338" y="1287121"/>
            <a:ext cx="3462599" cy="3676399"/>
          </a:xfrm>
          <a:prstGeom prst="roundRect">
            <a:avLst>
              <a:gd name="adj" fmla="val 16667"/>
            </a:avLst>
          </a:prstGeom>
          <a:solidFill>
            <a:schemeClr val="dk1"/>
          </a:solidFill>
          <a:ln w="28575" cap="flat" cmpd="sng">
            <a:solidFill>
              <a:schemeClr val="dk1"/>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100" b="0" i="0" u="none" strike="noStrike" cap="none">
                <a:solidFill>
                  <a:srgbClr val="FFFFFF"/>
                </a:solidFill>
                <a:latin typeface="Calibri"/>
                <a:ea typeface="Calibri"/>
                <a:cs typeface="Calibri"/>
                <a:sym typeface="Calibri"/>
              </a:rPr>
              <a:t>By the end of the 1</a:t>
            </a:r>
            <a:r>
              <a:rPr lang="en-US" sz="2100" b="0" i="0" u="none" strike="noStrike" cap="none" baseline="30000">
                <a:solidFill>
                  <a:srgbClr val="FFFFFF"/>
                </a:solidFill>
                <a:latin typeface="Calibri"/>
                <a:ea typeface="Calibri"/>
                <a:cs typeface="Calibri"/>
                <a:sym typeface="Calibri"/>
              </a:rPr>
              <a:t>st</a:t>
            </a:r>
            <a:r>
              <a:rPr lang="en-US" sz="2100" b="0" i="0" u="none" strike="noStrike" cap="none">
                <a:solidFill>
                  <a:srgbClr val="FFFFFF"/>
                </a:solidFill>
                <a:latin typeface="Calibri"/>
                <a:ea typeface="Calibri"/>
                <a:cs typeface="Calibri"/>
                <a:sym typeface="Calibri"/>
              </a:rPr>
              <a:t> nine weeks, 100% of teachers are including appropriate language objectives in their lesson plans to provide students the opportunity to work in multiple language domains.</a:t>
            </a:r>
          </a:p>
        </p:txBody>
      </p:sp>
      <p:sp>
        <p:nvSpPr>
          <p:cNvPr id="3299" name="Shape 3299"/>
          <p:cNvSpPr/>
          <p:nvPr/>
        </p:nvSpPr>
        <p:spPr>
          <a:xfrm>
            <a:off x="892011" y="5012257"/>
            <a:ext cx="3498900" cy="1744400"/>
          </a:xfrm>
          <a:prstGeom prst="roundRect">
            <a:avLst>
              <a:gd name="adj" fmla="val 16667"/>
            </a:avLst>
          </a:prstGeom>
          <a:solidFill>
            <a:schemeClr val="dk1"/>
          </a:solidFill>
          <a:ln w="28575" cap="flat" cmpd="sng">
            <a:solidFill>
              <a:schemeClr val="dk1"/>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b="0" i="0" u="none" strike="noStrike" cap="none">
                <a:solidFill>
                  <a:srgbClr val="FFFFFF"/>
                </a:solidFill>
                <a:latin typeface="Calibri"/>
                <a:ea typeface="Calibri"/>
                <a:cs typeface="Calibri"/>
                <a:sym typeface="Calibri"/>
              </a:rPr>
              <a:t>By the end of the 1</a:t>
            </a:r>
            <a:r>
              <a:rPr lang="en-US" sz="1800" b="0" i="0" u="none" strike="noStrike" cap="none" baseline="30000">
                <a:solidFill>
                  <a:srgbClr val="FFFFFF"/>
                </a:solidFill>
                <a:latin typeface="Calibri"/>
                <a:ea typeface="Calibri"/>
                <a:cs typeface="Calibri"/>
                <a:sym typeface="Calibri"/>
              </a:rPr>
              <a:t>st</a:t>
            </a:r>
            <a:r>
              <a:rPr lang="en-US" sz="1800" b="0" i="0" u="none" strike="noStrike" cap="none">
                <a:solidFill>
                  <a:srgbClr val="FFFFFF"/>
                </a:solidFill>
                <a:latin typeface="Calibri"/>
                <a:ea typeface="Calibri"/>
                <a:cs typeface="Calibri"/>
                <a:sym typeface="Calibri"/>
              </a:rPr>
              <a:t> semester, students are working in at least two language domains in 80% of classes observed.</a:t>
            </a:r>
          </a:p>
        </p:txBody>
      </p:sp>
      <p:sp>
        <p:nvSpPr>
          <p:cNvPr id="3300" name="Shape 3300"/>
          <p:cNvSpPr/>
          <p:nvPr/>
        </p:nvSpPr>
        <p:spPr>
          <a:xfrm>
            <a:off x="4801058" y="286563"/>
            <a:ext cx="3353700" cy="3119199"/>
          </a:xfrm>
          <a:prstGeom prst="roundRect">
            <a:avLst>
              <a:gd name="adj" fmla="val 16667"/>
            </a:avLst>
          </a:prstGeom>
          <a:solidFill>
            <a:schemeClr val="dk1"/>
          </a:solidFill>
          <a:ln w="28575" cap="flat" cmpd="sng">
            <a:solidFill>
              <a:schemeClr val="dk1"/>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100" b="0" i="0" u="none" strike="noStrike" cap="none">
                <a:solidFill>
                  <a:srgbClr val="FFFFFF"/>
                </a:solidFill>
                <a:latin typeface="Calibri"/>
                <a:ea typeface="Calibri"/>
                <a:cs typeface="Calibri"/>
                <a:sym typeface="Calibri"/>
              </a:rPr>
              <a:t>By the end of March, 80% of teachers are incorporating vocabulary strategies into lessons to improve students’ academic vocabulary as reflected by walkthroughs.</a:t>
            </a:r>
          </a:p>
        </p:txBody>
      </p:sp>
      <p:sp>
        <p:nvSpPr>
          <p:cNvPr id="3301" name="Shape 3301"/>
          <p:cNvSpPr txBox="1"/>
          <p:nvPr/>
        </p:nvSpPr>
        <p:spPr>
          <a:xfrm>
            <a:off x="4972673" y="3483544"/>
            <a:ext cx="3008399" cy="708000"/>
          </a:xfrm>
          <a:prstGeom prst="rect">
            <a:avLst/>
          </a:prstGeom>
          <a:noFill/>
          <a:ln>
            <a:noFill/>
          </a:ln>
        </p:spPr>
        <p:txBody>
          <a:bodyPr lIns="68550" tIns="34275" rIns="68550" bIns="34275" anchor="t" anchorCtr="0">
            <a:noAutofit/>
          </a:bodyPr>
          <a:lstStyle/>
          <a:p>
            <a:pPr marL="253994" marR="0" lvl="0" indent="-253994" algn="l" rtl="0">
              <a:lnSpc>
                <a:spcPct val="100000"/>
              </a:lnSpc>
              <a:spcBef>
                <a:spcPts val="0"/>
              </a:spcBef>
              <a:spcAft>
                <a:spcPts val="0"/>
              </a:spcAft>
              <a:buClr>
                <a:srgbClr val="000000"/>
              </a:buClr>
              <a:buSzPct val="100000"/>
              <a:buFont typeface="Arial"/>
              <a:buChar char="•"/>
            </a:pPr>
            <a:r>
              <a:rPr lang="en-US" sz="1500" b="0" i="0" u="none" strike="noStrike" cap="none">
                <a:solidFill>
                  <a:srgbClr val="000000"/>
                </a:solidFill>
                <a:latin typeface="Calibri"/>
                <a:ea typeface="Calibri"/>
                <a:cs typeface="Calibri"/>
                <a:sym typeface="Calibri"/>
              </a:rPr>
              <a:t>Intervention groups based on assessment results</a:t>
            </a:r>
          </a:p>
        </p:txBody>
      </p:sp>
      <p:sp>
        <p:nvSpPr>
          <p:cNvPr id="3302" name="Shape 3302"/>
          <p:cNvSpPr/>
          <p:nvPr/>
        </p:nvSpPr>
        <p:spPr>
          <a:xfrm>
            <a:off x="4801058" y="3414913"/>
            <a:ext cx="3410400" cy="3043999"/>
          </a:xfrm>
          <a:prstGeom prst="roundRect">
            <a:avLst>
              <a:gd name="adj" fmla="val 16667"/>
            </a:avLst>
          </a:prstGeom>
          <a:solidFill>
            <a:schemeClr val="dk1"/>
          </a:solidFill>
          <a:ln w="28575" cap="flat" cmpd="sng">
            <a:solidFill>
              <a:schemeClr val="dk1"/>
            </a:solidFill>
            <a:prstDash val="solid"/>
            <a:miter/>
            <a:headEnd type="none" w="med" len="med"/>
            <a:tailEnd type="none" w="med" len="med"/>
          </a:ln>
        </p:spPr>
        <p:txBody>
          <a:bodyPr lIns="68550" tIns="34275" rIns="68550" bIns="3427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b="0" i="0" u="none" strike="noStrike" cap="none">
                <a:solidFill>
                  <a:srgbClr val="FFFFFF"/>
                </a:solidFill>
                <a:latin typeface="Calibri"/>
                <a:ea typeface="Calibri"/>
                <a:cs typeface="Calibri"/>
                <a:sym typeface="Calibri"/>
              </a:rPr>
              <a:t>By mid-June, campus leadership will review multiple data sources to determine the effectiveness of strategy and to identify barriers to address through </a:t>
            </a:r>
          </a:p>
          <a:p>
            <a:pPr marL="0" marR="0" lvl="0" indent="0" algn="ctr" rtl="0">
              <a:lnSpc>
                <a:spcPct val="100000"/>
              </a:lnSpc>
              <a:spcBef>
                <a:spcPts val="0"/>
              </a:spcBef>
              <a:spcAft>
                <a:spcPts val="0"/>
              </a:spcAft>
              <a:buClr>
                <a:srgbClr val="FFFFFF"/>
              </a:buClr>
              <a:buSzPct val="25000"/>
              <a:buFont typeface="Calibri"/>
              <a:buNone/>
            </a:pPr>
            <a:r>
              <a:rPr lang="en-US" sz="1800" b="0" i="0" u="none" strike="noStrike" cap="none">
                <a:solidFill>
                  <a:srgbClr val="FFFFFF"/>
                </a:solidFill>
                <a:latin typeface="Calibri"/>
                <a:ea typeface="Calibri"/>
                <a:cs typeface="Calibri"/>
                <a:sym typeface="Calibri"/>
              </a:rPr>
              <a:t>16-17 planning.</a:t>
            </a:r>
          </a:p>
        </p:txBody>
      </p:sp>
      <p:sp>
        <p:nvSpPr>
          <p:cNvPr id="3303" name="Shape 3303"/>
          <p:cNvSpPr/>
          <p:nvPr/>
        </p:nvSpPr>
        <p:spPr>
          <a:xfrm>
            <a:off x="-19358" y="2366217"/>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Q1 </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Aug</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Sept</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Oct</a:t>
            </a:r>
          </a:p>
        </p:txBody>
      </p:sp>
      <p:sp>
        <p:nvSpPr>
          <p:cNvPr id="3304" name="Shape 3304"/>
          <p:cNvSpPr/>
          <p:nvPr/>
        </p:nvSpPr>
        <p:spPr>
          <a:xfrm>
            <a:off x="-40925" y="5369228"/>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Q2</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Nov</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Dec</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Jan</a:t>
            </a:r>
          </a:p>
        </p:txBody>
      </p:sp>
      <p:sp>
        <p:nvSpPr>
          <p:cNvPr id="3305" name="Shape 3305"/>
          <p:cNvSpPr/>
          <p:nvPr/>
        </p:nvSpPr>
        <p:spPr>
          <a:xfrm>
            <a:off x="8175522" y="1705897"/>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Q3</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Feb</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Mar</a:t>
            </a:r>
          </a:p>
        </p:txBody>
      </p:sp>
      <p:sp>
        <p:nvSpPr>
          <p:cNvPr id="3306" name="Shape 3306"/>
          <p:cNvSpPr/>
          <p:nvPr/>
        </p:nvSpPr>
        <p:spPr>
          <a:xfrm>
            <a:off x="8175522" y="4567249"/>
            <a:ext cx="969300" cy="889999"/>
          </a:xfrm>
          <a:prstGeom prst="roundRect">
            <a:avLst>
              <a:gd name="adj" fmla="val 16667"/>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100" b="1" i="0" u="none" strike="noStrike" cap="none">
                <a:solidFill>
                  <a:srgbClr val="C00000"/>
                </a:solidFill>
                <a:latin typeface="Calibri"/>
                <a:ea typeface="Calibri"/>
                <a:cs typeface="Calibri"/>
                <a:sym typeface="Calibri"/>
              </a:rPr>
              <a:t>Q4</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April</a:t>
            </a:r>
          </a:p>
          <a:p>
            <a:pPr marL="0" marR="0" lvl="0" indent="0" algn="ctr" rtl="0">
              <a:lnSpc>
                <a:spcPct val="100000"/>
              </a:lnSpc>
              <a:spcBef>
                <a:spcPts val="0"/>
              </a:spcBef>
              <a:spcAft>
                <a:spcPts val="0"/>
              </a:spcAft>
              <a:buClr>
                <a:srgbClr val="C00000"/>
              </a:buClr>
              <a:buSzPct val="25000"/>
              <a:buFont typeface="Calibri"/>
              <a:buNone/>
            </a:pPr>
            <a:r>
              <a:rPr lang="en-US" sz="1800" b="1" i="0" u="none" strike="noStrike" cap="none">
                <a:solidFill>
                  <a:srgbClr val="C00000"/>
                </a:solidFill>
                <a:latin typeface="Calibri"/>
                <a:ea typeface="Calibri"/>
                <a:cs typeface="Calibri"/>
                <a:sym typeface="Calibri"/>
              </a:rPr>
              <a:t>May June</a:t>
            </a:r>
          </a:p>
        </p:txBody>
      </p:sp>
    </p:spTree>
    <p:extLst>
      <p:ext uri="{BB962C8B-B14F-4D97-AF65-F5344CB8AC3E}">
        <p14:creationId xmlns:p14="http://schemas.microsoft.com/office/powerpoint/2010/main" val="3757269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2"/>
                                        </p:tgtEl>
                                        <p:attrNameLst>
                                          <p:attrName>style.visibility</p:attrName>
                                        </p:attrNameLst>
                                      </p:cBhvr>
                                      <p:to>
                                        <p:strVal val="visible"/>
                                      </p:to>
                                    </p:set>
                                    <p:animEffect transition="in" filter="fade">
                                      <p:cBhvr>
                                        <p:cTn id="7" dur="500"/>
                                        <p:tgtEl>
                                          <p:spTgt spid="3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pic>
        <p:nvPicPr>
          <p:cNvPr id="3318" name="Shape 3318"/>
          <p:cNvPicPr preferRelativeResize="0"/>
          <p:nvPr/>
        </p:nvPicPr>
        <p:blipFill rotWithShape="1">
          <a:blip r:embed="rId3">
            <a:alphaModFix/>
          </a:blip>
          <a:srcRect/>
          <a:stretch/>
        </p:blipFill>
        <p:spPr>
          <a:xfrm>
            <a:off x="0" y="-1990"/>
            <a:ext cx="9144000" cy="6924160"/>
          </a:xfrm>
          <a:prstGeom prst="rect">
            <a:avLst/>
          </a:prstGeom>
          <a:noFill/>
          <a:ln>
            <a:noFill/>
          </a:ln>
        </p:spPr>
      </p:pic>
      <p:sp>
        <p:nvSpPr>
          <p:cNvPr id="3319" name="Shape 3319"/>
          <p:cNvSpPr txBox="1"/>
          <p:nvPr/>
        </p:nvSpPr>
        <p:spPr>
          <a:xfrm>
            <a:off x="221654" y="3516835"/>
            <a:ext cx="8700692" cy="2268614"/>
          </a:xfrm>
          <a:prstGeom prst="rect">
            <a:avLst/>
          </a:prstGeom>
          <a:noFill/>
          <a:ln>
            <a:noFill/>
          </a:ln>
        </p:spPr>
        <p:txBody>
          <a:bodyPr lIns="90450" tIns="45200" rIns="90450" bIns="452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8000" b="1" i="0" u="none" strike="noStrike"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Calibri"/>
                <a:ea typeface="Calibri"/>
                <a:cs typeface="Calibri"/>
                <a:sym typeface="Calibri"/>
              </a:rPr>
              <a:t>PRACTICE</a:t>
            </a:r>
          </a:p>
          <a:p>
            <a:pPr marL="0" marR="0" lvl="0" indent="0" algn="l" rtl="0">
              <a:lnSpc>
                <a:spcPct val="100000"/>
              </a:lnSpc>
              <a:spcBef>
                <a:spcPts val="0"/>
              </a:spcBef>
              <a:spcAft>
                <a:spcPts val="0"/>
              </a:spcAft>
              <a:buClr>
                <a:schemeClr val="lt1"/>
              </a:buClr>
              <a:buSzPct val="25000"/>
              <a:buFont typeface="Calibri"/>
              <a:buNone/>
            </a:pPr>
            <a:r>
              <a:rPr lang="en-US" sz="6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Calibri"/>
                <a:ea typeface="Calibri"/>
                <a:cs typeface="Calibri"/>
                <a:sym typeface="Calibri"/>
              </a:rPr>
              <a:t>10 minutes to write 4 quarterly goals</a:t>
            </a:r>
            <a:endParaRPr lang="en-US" sz="6600" b="1" i="0" u="none" strike="noStrike"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Calibri"/>
              <a:ea typeface="Calibri"/>
              <a:cs typeface="Calibri"/>
              <a:sym typeface="Calibri"/>
            </a:endParaRPr>
          </a:p>
        </p:txBody>
      </p:sp>
    </p:spTree>
    <p:extLst>
      <p:ext uri="{BB962C8B-B14F-4D97-AF65-F5344CB8AC3E}">
        <p14:creationId xmlns:p14="http://schemas.microsoft.com/office/powerpoint/2010/main" val="719255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83"/>
        <p:cNvGrpSpPr/>
        <p:nvPr/>
      </p:nvGrpSpPr>
      <p:grpSpPr>
        <a:xfrm>
          <a:off x="0" y="0"/>
          <a:ext cx="0" cy="0"/>
          <a:chOff x="0" y="0"/>
          <a:chExt cx="0" cy="0"/>
        </a:xfrm>
      </p:grpSpPr>
      <p:pic>
        <p:nvPicPr>
          <p:cNvPr id="3484" name="Shape 3484"/>
          <p:cNvPicPr preferRelativeResize="0"/>
          <p:nvPr/>
        </p:nvPicPr>
        <p:blipFill rotWithShape="1">
          <a:blip r:embed="rId3">
            <a:alphaModFix/>
          </a:blip>
          <a:srcRect/>
          <a:stretch/>
        </p:blipFill>
        <p:spPr>
          <a:xfrm>
            <a:off x="0" y="10694"/>
            <a:ext cx="9144000" cy="6857999"/>
          </a:xfrm>
          <a:prstGeom prst="rect">
            <a:avLst/>
          </a:prstGeom>
          <a:noFill/>
          <a:ln>
            <a:noFill/>
          </a:ln>
        </p:spPr>
      </p:pic>
      <p:sp>
        <p:nvSpPr>
          <p:cNvPr id="3485" name="Shape 3485"/>
          <p:cNvSpPr txBox="1"/>
          <p:nvPr/>
        </p:nvSpPr>
        <p:spPr>
          <a:xfrm>
            <a:off x="221653" y="4826495"/>
            <a:ext cx="8700600" cy="1300500"/>
          </a:xfrm>
          <a:prstGeom prst="rect">
            <a:avLst/>
          </a:prstGeom>
          <a:noFill/>
          <a:ln>
            <a:noFill/>
          </a:ln>
        </p:spPr>
        <p:txBody>
          <a:bodyPr lIns="90450" tIns="45200" rIns="90450" bIns="452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400" b="1" i="0" u="none" strike="noStrike" cap="none">
                <a:solidFill>
                  <a:srgbClr val="002060"/>
                </a:solidFill>
                <a:latin typeface="Calibri"/>
                <a:ea typeface="Calibri"/>
                <a:cs typeface="Calibri"/>
                <a:sym typeface="Calibri"/>
              </a:rPr>
              <a:t>IMPLEMENTATION &amp; MONITORING</a:t>
            </a:r>
          </a:p>
          <a:p>
            <a:pPr marL="0" marR="0" lvl="0" indent="0" algn="r"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sp>
        <p:nvSpPr>
          <p:cNvPr id="3486" name="Shape 3486"/>
          <p:cNvSpPr/>
          <p:nvPr/>
        </p:nvSpPr>
        <p:spPr>
          <a:xfrm rot="585">
            <a:off x="494985" y="635909"/>
            <a:ext cx="1762200" cy="17574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7B7B7"/>
          </a:solidFill>
          <a:ln>
            <a:noFill/>
          </a:ln>
        </p:spPr>
        <p:txBody>
          <a:bodyPr lIns="91375" tIns="91375" rIns="91375" bIns="91375" anchor="ctr" anchorCtr="0">
            <a:noAutofit/>
          </a:bodyPr>
          <a:lstStyle/>
          <a:p>
            <a:pPr marL="0" marR="0" lvl="0" indent="0" algn="l" rtl="0">
              <a:spcBef>
                <a:spcPts val="0"/>
              </a:spcBef>
              <a:buClr>
                <a:srgbClr val="000000"/>
              </a:buClr>
              <a:buFont typeface="Arial"/>
              <a:buNone/>
            </a:pPr>
            <a:endParaRPr sz="1875">
              <a:solidFill>
                <a:srgbClr val="000000"/>
              </a:solidFill>
              <a:latin typeface="Calibri"/>
              <a:ea typeface="Calibri"/>
              <a:cs typeface="Calibri"/>
              <a:sym typeface="Calibri"/>
            </a:endParaRPr>
          </a:p>
        </p:txBody>
      </p:sp>
      <p:grpSp>
        <p:nvGrpSpPr>
          <p:cNvPr id="3487" name="Shape 3487"/>
          <p:cNvGrpSpPr/>
          <p:nvPr/>
        </p:nvGrpSpPr>
        <p:grpSpPr>
          <a:xfrm>
            <a:off x="495030" y="635751"/>
            <a:ext cx="3605297" cy="3496142"/>
            <a:chOff x="2680639" y="204139"/>
            <a:chExt cx="3173118" cy="3173118"/>
          </a:xfrm>
        </p:grpSpPr>
        <p:sp>
          <p:nvSpPr>
            <p:cNvPr id="3488" name="Shape 3488"/>
            <p:cNvSpPr txBox="1"/>
            <p:nvPr/>
          </p:nvSpPr>
          <p:spPr>
            <a:xfrm>
              <a:off x="3134797" y="1016525"/>
              <a:ext cx="1096500" cy="738300"/>
            </a:xfrm>
            <a:prstGeom prst="rect">
              <a:avLst/>
            </a:prstGeom>
            <a:solidFill>
              <a:srgbClr val="B7B7B7"/>
            </a:solidFill>
            <a:ln>
              <a:noFill/>
            </a:ln>
          </p:spPr>
          <p:txBody>
            <a:bodyPr lIns="92450" tIns="92450" rIns="92450" bIns="9245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1800">
                  <a:solidFill>
                    <a:srgbClr val="FFFFFF"/>
                  </a:solidFill>
                  <a:latin typeface="Calibri"/>
                  <a:ea typeface="Calibri"/>
                  <a:cs typeface="Calibri"/>
                  <a:sym typeface="Calibri"/>
                </a:rPr>
                <a:t>Data Analysis</a:t>
              </a:r>
            </a:p>
            <a:p>
              <a:pPr marL="0" marR="0" lvl="0" indent="0" algn="ctr" rtl="0">
                <a:lnSpc>
                  <a:spcPct val="90000"/>
                </a:lnSpc>
                <a:spcBef>
                  <a:spcPts val="455"/>
                </a:spcBef>
                <a:spcAft>
                  <a:spcPts val="0"/>
                </a:spcAft>
                <a:buNone/>
              </a:pPr>
              <a:endParaRPr sz="1275">
                <a:solidFill>
                  <a:srgbClr val="FFFFFF"/>
                </a:solidFill>
                <a:latin typeface="Calibri"/>
                <a:ea typeface="Calibri"/>
                <a:cs typeface="Calibri"/>
                <a:sym typeface="Calibri"/>
              </a:endParaRPr>
            </a:p>
          </p:txBody>
        </p:sp>
        <p:sp>
          <p:nvSpPr>
            <p:cNvPr id="3489" name="Shape 3489"/>
            <p:cNvSpPr/>
            <p:nvPr/>
          </p:nvSpPr>
          <p:spPr>
            <a:xfrm rot="5400000">
              <a:off x="4303057"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7B7B7"/>
            </a:solidFill>
            <a:ln>
              <a:noFill/>
            </a:ln>
          </p:spPr>
          <p:txBody>
            <a:bodyPr lIns="91425" tIns="91425" rIns="91425" bIns="91425" anchor="ctr" anchorCtr="0">
              <a:noAutofit/>
            </a:bodyPr>
            <a:lstStyle/>
            <a:p>
              <a:pPr marL="0" marR="0" lvl="0" indent="0" algn="l" rtl="0">
                <a:spcBef>
                  <a:spcPts val="0"/>
                </a:spcBef>
                <a:buClr>
                  <a:srgbClr val="000000"/>
                </a:buClr>
                <a:buFont typeface="Arial"/>
                <a:buNone/>
              </a:pPr>
              <a:endParaRPr sz="1875">
                <a:solidFill>
                  <a:srgbClr val="000000"/>
                </a:solidFill>
                <a:latin typeface="Calibri"/>
                <a:ea typeface="Calibri"/>
                <a:cs typeface="Calibri"/>
                <a:sym typeface="Calibri"/>
              </a:endParaRPr>
            </a:p>
          </p:txBody>
        </p:sp>
        <p:sp>
          <p:nvSpPr>
            <p:cNvPr id="3490" name="Shape 3490"/>
            <p:cNvSpPr txBox="1"/>
            <p:nvPr/>
          </p:nvSpPr>
          <p:spPr>
            <a:xfrm>
              <a:off x="4303014" y="837433"/>
              <a:ext cx="1247100" cy="917400"/>
            </a:xfrm>
            <a:prstGeom prst="rect">
              <a:avLst/>
            </a:prstGeom>
            <a:solidFill>
              <a:srgbClr val="B7B7B7"/>
            </a:solidFill>
            <a:ln>
              <a:noFill/>
            </a:ln>
          </p:spPr>
          <p:txBody>
            <a:bodyPr lIns="92450" tIns="92450" rIns="92450" bIns="92450" anchor="ctr" anchorCtr="0">
              <a:noAutofit/>
            </a:bodyPr>
            <a:lstStyle/>
            <a:p>
              <a:pPr marL="0" marR="0" lvl="0" indent="0" algn="ctr" rtl="0">
                <a:lnSpc>
                  <a:spcPct val="90000"/>
                </a:lnSpc>
                <a:spcBef>
                  <a:spcPts val="0"/>
                </a:spcBef>
                <a:buClr>
                  <a:srgbClr val="FFFFFF"/>
                </a:buClr>
                <a:buSzPct val="25000"/>
                <a:buFont typeface="Calibri"/>
                <a:buNone/>
              </a:pPr>
              <a:r>
                <a:rPr lang="en-US" sz="1800">
                  <a:solidFill>
                    <a:srgbClr val="FFFFFF"/>
                  </a:solidFill>
                  <a:latin typeface="Calibri"/>
                  <a:ea typeface="Calibri"/>
                  <a:cs typeface="Calibri"/>
                  <a:sym typeface="Calibri"/>
                </a:rPr>
                <a:t>Needs Assessment</a:t>
              </a:r>
            </a:p>
          </p:txBody>
        </p:sp>
        <p:sp>
          <p:nvSpPr>
            <p:cNvPr id="3491" name="Shape 3491"/>
            <p:cNvSpPr/>
            <p:nvPr/>
          </p:nvSpPr>
          <p:spPr>
            <a:xfrm rot="10800000">
              <a:off x="4303057"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7B7B7"/>
            </a:solidFill>
            <a:ln>
              <a:noFill/>
            </a:ln>
          </p:spPr>
          <p:txBody>
            <a:bodyPr lIns="91425" tIns="91425" rIns="91425" bIns="91425" anchor="ctr" anchorCtr="0">
              <a:noAutofit/>
            </a:bodyPr>
            <a:lstStyle/>
            <a:p>
              <a:pPr marL="0" marR="0" lvl="0" indent="0" algn="l" rtl="0">
                <a:spcBef>
                  <a:spcPts val="0"/>
                </a:spcBef>
                <a:buClr>
                  <a:srgbClr val="000000"/>
                </a:buClr>
                <a:buFont typeface="Arial"/>
                <a:buNone/>
              </a:pPr>
              <a:endParaRPr sz="1875">
                <a:solidFill>
                  <a:srgbClr val="000000"/>
                </a:solidFill>
                <a:latin typeface="Calibri"/>
                <a:ea typeface="Calibri"/>
                <a:cs typeface="Calibri"/>
                <a:sym typeface="Calibri"/>
              </a:endParaRPr>
            </a:p>
          </p:txBody>
        </p:sp>
        <p:sp>
          <p:nvSpPr>
            <p:cNvPr id="3492" name="Shape 3492"/>
            <p:cNvSpPr txBox="1"/>
            <p:nvPr/>
          </p:nvSpPr>
          <p:spPr>
            <a:xfrm>
              <a:off x="4303012" y="2005691"/>
              <a:ext cx="1377300" cy="559200"/>
            </a:xfrm>
            <a:prstGeom prst="rect">
              <a:avLst/>
            </a:prstGeom>
            <a:solidFill>
              <a:srgbClr val="B7B7B7"/>
            </a:solidFill>
            <a:ln>
              <a:noFill/>
            </a:ln>
          </p:spPr>
          <p:txBody>
            <a:bodyPr lIns="92450" tIns="92450" rIns="92450" bIns="92450" anchor="ctr" anchorCtr="0">
              <a:noAutofit/>
            </a:bodyPr>
            <a:lstStyle/>
            <a:p>
              <a:pPr marL="0" marR="0" lvl="0" indent="0" algn="ctr" rtl="0">
                <a:lnSpc>
                  <a:spcPct val="90000"/>
                </a:lnSpc>
                <a:spcBef>
                  <a:spcPts val="0"/>
                </a:spcBef>
                <a:buClr>
                  <a:srgbClr val="D8D8D8"/>
                </a:buClr>
                <a:buSzPct val="25000"/>
                <a:buFont typeface="Calibri"/>
                <a:buNone/>
              </a:pPr>
              <a:r>
                <a:rPr lang="en-US" sz="1800">
                  <a:solidFill>
                    <a:srgbClr val="FFFFFF"/>
                  </a:solidFill>
                  <a:latin typeface="Calibri"/>
                  <a:ea typeface="Calibri"/>
                  <a:cs typeface="Calibri"/>
                  <a:sym typeface="Calibri"/>
                </a:rPr>
                <a:t>Improvement Plan</a:t>
              </a:r>
            </a:p>
          </p:txBody>
        </p:sp>
        <p:sp>
          <p:nvSpPr>
            <p:cNvPr id="3493" name="Shape 3493"/>
            <p:cNvSpPr/>
            <p:nvPr/>
          </p:nvSpPr>
          <p:spPr>
            <a:xfrm rot="-5400000">
              <a:off x="2680639"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00B0F0"/>
            </a:solidFill>
            <a:ln>
              <a:noFill/>
            </a:ln>
          </p:spPr>
          <p:txBody>
            <a:bodyPr lIns="91425" tIns="91425" rIns="91425" bIns="91425" anchor="ctr" anchorCtr="0">
              <a:noAutofit/>
            </a:bodyPr>
            <a:lstStyle/>
            <a:p>
              <a:pPr marL="0" marR="0" lvl="0" indent="0" algn="l" rtl="0">
                <a:spcBef>
                  <a:spcPts val="0"/>
                </a:spcBef>
                <a:buClr>
                  <a:srgbClr val="000000"/>
                </a:buClr>
                <a:buFont typeface="Arial"/>
                <a:buNone/>
              </a:pPr>
              <a:endParaRPr sz="1875">
                <a:solidFill>
                  <a:srgbClr val="000000"/>
                </a:solidFill>
                <a:latin typeface="Calibri"/>
                <a:ea typeface="Calibri"/>
                <a:cs typeface="Calibri"/>
                <a:sym typeface="Calibri"/>
              </a:endParaRPr>
            </a:p>
          </p:txBody>
        </p:sp>
        <p:sp>
          <p:nvSpPr>
            <p:cNvPr id="3494" name="Shape 3494"/>
            <p:cNvSpPr txBox="1"/>
            <p:nvPr/>
          </p:nvSpPr>
          <p:spPr>
            <a:xfrm>
              <a:off x="3134841" y="1826514"/>
              <a:ext cx="1096499" cy="917400"/>
            </a:xfrm>
            <a:prstGeom prst="rect">
              <a:avLst/>
            </a:prstGeom>
            <a:solidFill>
              <a:srgbClr val="00B0F0"/>
            </a:solidFill>
            <a:ln>
              <a:noFill/>
            </a:ln>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800">
                  <a:solidFill>
                    <a:srgbClr val="FFFFFF"/>
                  </a:solidFill>
                  <a:latin typeface="Calibri"/>
                  <a:ea typeface="Calibri"/>
                  <a:cs typeface="Calibri"/>
                  <a:sym typeface="Calibri"/>
                </a:rPr>
                <a:t>Implement &amp; Monitor</a:t>
              </a:r>
            </a:p>
          </p:txBody>
        </p:sp>
        <p:sp>
          <p:nvSpPr>
            <p:cNvPr id="3495" name="Shape 3495"/>
            <p:cNvSpPr/>
            <p:nvPr/>
          </p:nvSpPr>
          <p:spPr>
            <a:xfrm>
              <a:off x="3999489" y="146837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p:spPr>
          <p:txBody>
            <a:bodyPr lIns="91425" tIns="91425" rIns="91425" bIns="91425" anchor="ctr" anchorCtr="0">
              <a:noAutofit/>
            </a:bodyPr>
            <a:lstStyle/>
            <a:p>
              <a:pPr marL="0" marR="0" lvl="0" indent="0" algn="l" rtl="0">
                <a:spcBef>
                  <a:spcPts val="0"/>
                </a:spcBef>
                <a:buClr>
                  <a:srgbClr val="000000"/>
                </a:buClr>
                <a:buFont typeface="Arial"/>
                <a:buNone/>
              </a:pPr>
              <a:endParaRPr sz="1875">
                <a:solidFill>
                  <a:srgbClr val="000000"/>
                </a:solidFill>
                <a:latin typeface="Calibri"/>
                <a:ea typeface="Calibri"/>
                <a:cs typeface="Calibri"/>
                <a:sym typeface="Calibri"/>
              </a:endParaRPr>
            </a:p>
          </p:txBody>
        </p:sp>
        <p:sp>
          <p:nvSpPr>
            <p:cNvPr id="3496" name="Shape 3496"/>
            <p:cNvSpPr/>
            <p:nvPr/>
          </p:nvSpPr>
          <p:spPr>
            <a:xfrm rot="10800000">
              <a:off x="3999405" y="164742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p:spPr>
          <p:txBody>
            <a:bodyPr lIns="91425" tIns="91425" rIns="91425" bIns="91425" anchor="ctr" anchorCtr="0">
              <a:noAutofit/>
            </a:bodyPr>
            <a:lstStyle/>
            <a:p>
              <a:pPr marL="0" marR="0" lvl="0" indent="0" algn="l" rtl="0">
                <a:spcBef>
                  <a:spcPts val="0"/>
                </a:spcBef>
                <a:buClr>
                  <a:srgbClr val="000000"/>
                </a:buClr>
                <a:buFont typeface="Arial"/>
                <a:buNone/>
              </a:pPr>
              <a:endParaRPr sz="1875">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08351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for Implementation and Monitoring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graphicFrame>
        <p:nvGraphicFramePr>
          <p:cNvPr id="5" name="Diagram 4"/>
          <p:cNvGraphicFramePr/>
          <p:nvPr>
            <p:extLst>
              <p:ext uri="{D42A27DB-BD31-4B8C-83A1-F6EECF244321}">
                <p14:modId xmlns:p14="http://schemas.microsoft.com/office/powerpoint/2010/main" val="1092011136"/>
              </p:ext>
            </p:extLst>
          </p:nvPr>
        </p:nvGraphicFramePr>
        <p:xfrm>
          <a:off x="1241802" y="1052042"/>
          <a:ext cx="6781592" cy="3009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4876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grpSp>
        <p:nvGrpSpPr>
          <p:cNvPr id="1753" name="Shape 1753"/>
          <p:cNvGrpSpPr/>
          <p:nvPr/>
        </p:nvGrpSpPr>
        <p:grpSpPr>
          <a:xfrm>
            <a:off x="3338742" y="2299767"/>
            <a:ext cx="3038092" cy="3038093"/>
            <a:chOff x="2043301" y="195452"/>
            <a:chExt cx="3038092" cy="3038093"/>
          </a:xfrm>
        </p:grpSpPr>
        <p:sp>
          <p:nvSpPr>
            <p:cNvPr id="1754" name="Shape 1754"/>
            <p:cNvSpPr/>
            <p:nvPr/>
          </p:nvSpPr>
          <p:spPr>
            <a:xfrm>
              <a:off x="2043301"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5" name="Shape 1755"/>
            <p:cNvSpPr txBox="1"/>
            <p:nvPr/>
          </p:nvSpPr>
          <p:spPr>
            <a:xfrm>
              <a:off x="2478176" y="630327"/>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Data Analysis</a:t>
              </a:r>
            </a:p>
          </p:txBody>
        </p:sp>
        <p:sp>
          <p:nvSpPr>
            <p:cNvPr id="1756" name="Shape 1756"/>
            <p:cNvSpPr/>
            <p:nvPr/>
          </p:nvSpPr>
          <p:spPr>
            <a:xfrm rot="5400000">
              <a:off x="3596695"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7" name="Shape 1757"/>
            <p:cNvSpPr txBox="1"/>
            <p:nvPr/>
          </p:nvSpPr>
          <p:spPr>
            <a:xfrm>
              <a:off x="3596638" y="630327"/>
              <a:ext cx="1190443"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dirty="0">
                  <a:solidFill>
                    <a:schemeClr val="lt1"/>
                  </a:solidFill>
                  <a:latin typeface="Questrial"/>
                  <a:ea typeface="Questrial"/>
                  <a:cs typeface="Questrial"/>
                  <a:sym typeface="Questrial"/>
                </a:rPr>
                <a:t>Needs Assessment</a:t>
              </a:r>
            </a:p>
          </p:txBody>
        </p:sp>
        <p:sp>
          <p:nvSpPr>
            <p:cNvPr id="1758" name="Shape 1758"/>
            <p:cNvSpPr/>
            <p:nvPr/>
          </p:nvSpPr>
          <p:spPr>
            <a:xfrm rot="10800000">
              <a:off x="3596695"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5D437D"/>
                </a:gs>
                <a:gs pos="80000">
                  <a:srgbClr val="7B58A6"/>
                </a:gs>
                <a:gs pos="100000">
                  <a:srgbClr val="7C56A8"/>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9" name="Shape 1759"/>
            <p:cNvSpPr txBox="1"/>
            <p:nvPr/>
          </p:nvSpPr>
          <p:spPr>
            <a:xfrm>
              <a:off x="3596639" y="1748790"/>
              <a:ext cx="1049998" cy="1049998"/>
            </a:xfrm>
            <a:prstGeom prst="rect">
              <a:avLst/>
            </a:prstGeom>
            <a:noFill/>
            <a:ln>
              <a:noFill/>
            </a:ln>
            <a:effectLst>
              <a:outerShdw blurRad="50799" dist="38100" dir="5400000" algn="t" rotWithShape="0">
                <a:srgbClr val="000000">
                  <a:alpha val="40000"/>
                </a:srgbClr>
              </a:outerShdw>
            </a:effectLst>
          </p:spPr>
          <p:txBody>
            <a:bodyPr lIns="78225" tIns="78225" rIns="78225" bIns="78225" anchor="ctr" anchorCtr="0">
              <a:noAutofit/>
            </a:bodyPr>
            <a:lstStyle/>
            <a:p>
              <a:pPr marL="0" marR="0" lvl="0" indent="0" algn="ctr" rtl="0">
                <a:lnSpc>
                  <a:spcPct val="90000"/>
                </a:lnSpc>
                <a:spcBef>
                  <a:spcPts val="0"/>
                </a:spcBef>
                <a:spcAft>
                  <a:spcPts val="0"/>
                </a:spcAft>
                <a:buSzPct val="25000"/>
                <a:buNone/>
              </a:pPr>
              <a:r>
                <a:rPr lang="en-US" sz="1100" b="1">
                  <a:solidFill>
                    <a:schemeClr val="lt1"/>
                  </a:solidFill>
                  <a:latin typeface="Questrial"/>
                  <a:ea typeface="Questrial"/>
                  <a:cs typeface="Questrial"/>
                  <a:sym typeface="Questrial"/>
                </a:rPr>
                <a:t>Improvement Plan</a:t>
              </a:r>
            </a:p>
          </p:txBody>
        </p:sp>
        <p:sp>
          <p:nvSpPr>
            <p:cNvPr id="1760" name="Shape 1760"/>
            <p:cNvSpPr/>
            <p:nvPr/>
          </p:nvSpPr>
          <p:spPr>
            <a:xfrm rot="-5400000">
              <a:off x="2043301"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28879E"/>
                </a:gs>
                <a:gs pos="80000">
                  <a:srgbClr val="34B1D1"/>
                </a:gs>
                <a:gs pos="100000">
                  <a:srgbClr val="31B4D5"/>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1" name="Shape 1761"/>
            <p:cNvSpPr txBox="1"/>
            <p:nvPr/>
          </p:nvSpPr>
          <p:spPr>
            <a:xfrm>
              <a:off x="2478176" y="1748790"/>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Implement &amp; Monitor</a:t>
              </a:r>
            </a:p>
          </p:txBody>
        </p:sp>
        <p:sp>
          <p:nvSpPr>
            <p:cNvPr id="1762" name="Shape 1762"/>
            <p:cNvSpPr/>
            <p:nvPr/>
          </p:nvSpPr>
          <p:spPr>
            <a:xfrm>
              <a:off x="3306032" y="1405890"/>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3" name="Shape 1763"/>
            <p:cNvSpPr/>
            <p:nvPr/>
          </p:nvSpPr>
          <p:spPr>
            <a:xfrm rot="10800000">
              <a:off x="3305967" y="1577308"/>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1764" name="Shape 1764"/>
          <p:cNvSpPr txBox="1"/>
          <p:nvPr/>
        </p:nvSpPr>
        <p:spPr>
          <a:xfrm>
            <a:off x="-152400" y="857342"/>
            <a:ext cx="3048000"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Data</a:t>
            </a:r>
          </a:p>
        </p:txBody>
      </p:sp>
      <p:sp>
        <p:nvSpPr>
          <p:cNvPr id="1765" name="Shape 1765"/>
          <p:cNvSpPr txBox="1"/>
          <p:nvPr/>
        </p:nvSpPr>
        <p:spPr>
          <a:xfrm>
            <a:off x="3415525" y="874800"/>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Process</a:t>
            </a:r>
          </a:p>
        </p:txBody>
      </p:sp>
      <p:sp>
        <p:nvSpPr>
          <p:cNvPr id="1766" name="Shape 1766"/>
          <p:cNvSpPr txBox="1"/>
          <p:nvPr/>
        </p:nvSpPr>
        <p:spPr>
          <a:xfrm>
            <a:off x="6409137" y="857342"/>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Reporting</a:t>
            </a:r>
          </a:p>
        </p:txBody>
      </p:sp>
      <p:sp>
        <p:nvSpPr>
          <p:cNvPr id="1767" name="Shape 1767"/>
          <p:cNvSpPr txBox="1"/>
          <p:nvPr/>
        </p:nvSpPr>
        <p:spPr>
          <a:xfrm>
            <a:off x="152409" y="1570909"/>
            <a:ext cx="2514599" cy="13002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State</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IR or Met Standard</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Indexes &amp; Safeguards</a:t>
            </a:r>
          </a:p>
        </p:txBody>
      </p:sp>
      <p:sp>
        <p:nvSpPr>
          <p:cNvPr id="1768" name="Shape 1768"/>
          <p:cNvSpPr txBox="1"/>
          <p:nvPr/>
        </p:nvSpPr>
        <p:spPr>
          <a:xfrm>
            <a:off x="152409" y="3323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Federal  (ESEA Waiver)</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Priority and Focus</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Safeguards</a:t>
            </a:r>
          </a:p>
        </p:txBody>
      </p:sp>
      <p:sp>
        <p:nvSpPr>
          <p:cNvPr id="1769" name="Shape 1769"/>
          <p:cNvSpPr txBox="1"/>
          <p:nvPr/>
        </p:nvSpPr>
        <p:spPr>
          <a:xfrm>
            <a:off x="152409" y="4847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dirty="0">
                <a:solidFill>
                  <a:srgbClr val="FF0000"/>
                </a:solidFill>
                <a:latin typeface="Questrial"/>
                <a:ea typeface="Questrial"/>
                <a:cs typeface="Questrial"/>
                <a:sym typeface="Questrial"/>
              </a:rPr>
              <a:t>Performance-Based Monitoring (PBM) </a:t>
            </a:r>
          </a:p>
          <a:p>
            <a:pPr marL="282446" marR="0" lvl="0" indent="-282446" algn="l" rtl="0">
              <a:spcBef>
                <a:spcPts val="0"/>
              </a:spcBef>
              <a:buClr>
                <a:srgbClr val="000000"/>
              </a:buClr>
              <a:buSzPct val="100000"/>
              <a:buFont typeface="Arial"/>
              <a:buChar char="•"/>
            </a:pPr>
            <a:r>
              <a:rPr lang="en-US" sz="1600" dirty="0">
                <a:solidFill>
                  <a:schemeClr val="dk1"/>
                </a:solidFill>
                <a:latin typeface="Questrial"/>
                <a:ea typeface="Questrial"/>
                <a:cs typeface="Questrial"/>
                <a:sym typeface="Questrial"/>
              </a:rPr>
              <a:t>Districts</a:t>
            </a:r>
          </a:p>
          <a:p>
            <a:pPr marL="282446" marR="0" lvl="0" indent="-282446" algn="l" rtl="0">
              <a:spcBef>
                <a:spcPts val="0"/>
              </a:spcBef>
              <a:buClr>
                <a:srgbClr val="000000"/>
              </a:buClr>
              <a:buSzPct val="100000"/>
              <a:buFont typeface="Arial"/>
              <a:buChar char="•"/>
            </a:pPr>
            <a:r>
              <a:rPr lang="en-US" sz="1600" b="1" dirty="0">
                <a:solidFill>
                  <a:schemeClr val="dk1"/>
                </a:solidFill>
                <a:latin typeface="Questrial"/>
                <a:ea typeface="Questrial"/>
                <a:cs typeface="Questrial"/>
                <a:sym typeface="Questrial"/>
              </a:rPr>
              <a:t>PBMAS</a:t>
            </a:r>
          </a:p>
        </p:txBody>
      </p:sp>
      <p:sp>
        <p:nvSpPr>
          <p:cNvPr id="1770" name="Shape 1770"/>
          <p:cNvSpPr/>
          <p:nvPr/>
        </p:nvSpPr>
        <p:spPr>
          <a:xfrm rot="2322836">
            <a:off x="2631404" y="2562484"/>
            <a:ext cx="991952" cy="213833"/>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1" name="Shape 1771"/>
          <p:cNvSpPr/>
          <p:nvPr/>
        </p:nvSpPr>
        <p:spPr>
          <a:xfrm rot="-2477705">
            <a:off x="2609946" y="5242644"/>
            <a:ext cx="1273757" cy="204070"/>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2" name="Shape 1772"/>
          <p:cNvSpPr/>
          <p:nvPr/>
        </p:nvSpPr>
        <p:spPr>
          <a:xfrm>
            <a:off x="2740761" y="3780717"/>
            <a:ext cx="505798" cy="237598"/>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3" name="Shape 1773"/>
          <p:cNvSpPr/>
          <p:nvPr/>
        </p:nvSpPr>
        <p:spPr>
          <a:xfrm>
            <a:off x="6428844" y="3628310"/>
            <a:ext cx="963000" cy="381000"/>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4" name="Shape 1774"/>
          <p:cNvSpPr/>
          <p:nvPr/>
        </p:nvSpPr>
        <p:spPr>
          <a:xfrm rot="2322836">
            <a:off x="2661611" y="2527455"/>
            <a:ext cx="991952" cy="213833"/>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5" name="Shape 1775"/>
          <p:cNvSpPr/>
          <p:nvPr/>
        </p:nvSpPr>
        <p:spPr>
          <a:xfrm rot="-2478064">
            <a:off x="2641761" y="5213297"/>
            <a:ext cx="1193607" cy="228086"/>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6" name="Shape 1776"/>
          <p:cNvSpPr/>
          <p:nvPr/>
        </p:nvSpPr>
        <p:spPr>
          <a:xfrm>
            <a:off x="2770968" y="3745701"/>
            <a:ext cx="505798" cy="237598"/>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7" name="Shape 1777"/>
          <p:cNvSpPr/>
          <p:nvPr/>
        </p:nvSpPr>
        <p:spPr>
          <a:xfrm>
            <a:off x="7391846" y="2871109"/>
            <a:ext cx="1675509" cy="1819200"/>
          </a:xfrm>
          <a:prstGeom prst="ellipse">
            <a:avLst/>
          </a:prstGeom>
          <a:solidFill>
            <a:srgbClr val="564B3C"/>
          </a:solidFill>
          <a:ln>
            <a:noFill/>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8" name="Shape 1778"/>
          <p:cNvSpPr txBox="1"/>
          <p:nvPr/>
        </p:nvSpPr>
        <p:spPr>
          <a:xfrm>
            <a:off x="7314754" y="3064335"/>
            <a:ext cx="1752600" cy="1531198"/>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1900" b="1">
                <a:solidFill>
                  <a:srgbClr val="FFFFFF"/>
                </a:solidFill>
                <a:latin typeface="Questrial"/>
                <a:ea typeface="Questrial"/>
                <a:cs typeface="Questrial"/>
                <a:sym typeface="Questrial"/>
              </a:rPr>
              <a:t>Targeted Improvement</a:t>
            </a:r>
          </a:p>
          <a:p>
            <a:pPr marL="0" marR="0" lvl="0" indent="0" algn="ctr" rtl="0">
              <a:spcBef>
                <a:spcPts val="0"/>
              </a:spcBef>
              <a:buSzPct val="25000"/>
              <a:buNone/>
            </a:pPr>
            <a:r>
              <a:rPr lang="en-US" sz="1900" b="1">
                <a:solidFill>
                  <a:srgbClr val="FFFFFF"/>
                </a:solidFill>
                <a:latin typeface="Questrial"/>
                <a:ea typeface="Questrial"/>
                <a:cs typeface="Questrial"/>
                <a:sym typeface="Questrial"/>
              </a:rPr>
              <a:t>Plan with</a:t>
            </a:r>
          </a:p>
          <a:p>
            <a:pPr marL="0" marR="0" lvl="0" indent="0" algn="ctr" rtl="0">
              <a:spcBef>
                <a:spcPts val="0"/>
              </a:spcBef>
              <a:buSzPct val="25000"/>
              <a:buNone/>
            </a:pPr>
            <a:r>
              <a:rPr lang="en-US" sz="1900" b="1">
                <a:solidFill>
                  <a:srgbClr val="FFFFFF"/>
                </a:solidFill>
                <a:latin typeface="Questrial"/>
                <a:ea typeface="Questrial"/>
                <a:cs typeface="Questrial"/>
                <a:sym typeface="Questrial"/>
              </a:rPr>
              <a:t>Progress Reports</a:t>
            </a:r>
          </a:p>
        </p:txBody>
      </p:sp>
      <p:pic>
        <p:nvPicPr>
          <p:cNvPr id="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928758876"/>
      </p:ext>
    </p:extLst>
  </p:cSld>
  <p:clrMapOvr>
    <a:masterClrMapping/>
  </p:clrMapOvr>
  <p:transition xmlns:p14="http://schemas.microsoft.com/office/powerpoint/2010/mai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pic>
        <p:nvPicPr>
          <p:cNvPr id="2123" name="Shape 2123"/>
          <p:cNvPicPr preferRelativeResize="0"/>
          <p:nvPr/>
        </p:nvPicPr>
        <p:blipFill rotWithShape="1">
          <a:blip r:embed="rId3">
            <a:alphaModFix/>
          </a:blip>
          <a:srcRect/>
          <a:stretch/>
        </p:blipFill>
        <p:spPr>
          <a:xfrm>
            <a:off x="0" y="0"/>
            <a:ext cx="9144000" cy="6857999"/>
          </a:xfrm>
          <a:prstGeom prst="rect">
            <a:avLst/>
          </a:prstGeom>
          <a:noFill/>
          <a:ln>
            <a:noFill/>
          </a:ln>
        </p:spPr>
      </p:pic>
      <p:sp>
        <p:nvSpPr>
          <p:cNvPr id="2124" name="Shape 2124"/>
          <p:cNvSpPr txBox="1"/>
          <p:nvPr/>
        </p:nvSpPr>
        <p:spPr>
          <a:xfrm>
            <a:off x="0" y="1725969"/>
            <a:ext cx="5266480" cy="2462212"/>
          </a:xfrm>
          <a:prstGeom prst="rect">
            <a:avLst/>
          </a:prstGeom>
          <a:solidFill>
            <a:schemeClr val="dk1">
              <a:alpha val="69803"/>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00"/>
              </a:buClr>
              <a:buSzPct val="25000"/>
              <a:buFont typeface="Calibri"/>
              <a:buNone/>
            </a:pPr>
            <a:r>
              <a:rPr lang="en-US" sz="3200" b="1" i="1" u="none" strike="noStrike" cap="none">
                <a:solidFill>
                  <a:srgbClr val="FFFF00"/>
                </a:solidFill>
                <a:latin typeface="Calibri"/>
                <a:ea typeface="Calibri"/>
                <a:cs typeface="Calibri"/>
                <a:sym typeface="Calibri"/>
              </a:rPr>
              <a:t>“A problem properly stated is half solved.”</a:t>
            </a:r>
          </a:p>
          <a:p>
            <a:pPr marL="0" marR="0" lvl="0" indent="0" algn="ctr" rtl="0">
              <a:lnSpc>
                <a:spcPct val="100000"/>
              </a:lnSpc>
              <a:spcBef>
                <a:spcPts val="0"/>
              </a:spcBef>
              <a:spcAft>
                <a:spcPts val="0"/>
              </a:spcAft>
              <a:buClr>
                <a:srgbClr val="000000"/>
              </a:buClr>
              <a:buFont typeface="Arial"/>
              <a:buNone/>
            </a:pPr>
            <a:endParaRPr sz="3200" b="1" i="1" u="none" strike="noStrike" cap="none">
              <a:solidFill>
                <a:srgbClr val="FFFF00"/>
              </a:solidFill>
              <a:latin typeface="Calibri"/>
              <a:ea typeface="Calibri"/>
              <a:cs typeface="Calibri"/>
              <a:sym typeface="Calibri"/>
            </a:endParaRPr>
          </a:p>
          <a:p>
            <a:pPr marL="0" marR="0" lvl="0" indent="0" algn="r" rtl="0">
              <a:lnSpc>
                <a:spcPct val="100000"/>
              </a:lnSpc>
              <a:spcBef>
                <a:spcPts val="0"/>
              </a:spcBef>
              <a:spcAft>
                <a:spcPts val="0"/>
              </a:spcAft>
              <a:buClr>
                <a:srgbClr val="FFFF00"/>
              </a:buClr>
              <a:buSzPct val="25000"/>
              <a:buFont typeface="Calibri"/>
              <a:buNone/>
            </a:pPr>
            <a:r>
              <a:rPr lang="en-US" sz="1800" b="1" i="1" u="none" strike="noStrike" cap="none">
                <a:solidFill>
                  <a:srgbClr val="FFFF00"/>
                </a:solidFill>
                <a:latin typeface="Calibri"/>
                <a:ea typeface="Calibri"/>
                <a:cs typeface="Calibri"/>
                <a:sym typeface="Calibri"/>
              </a:rPr>
              <a:t>John Dewey</a:t>
            </a:r>
          </a:p>
        </p:txBody>
      </p:sp>
    </p:spTree>
    <p:extLst>
      <p:ext uri="{BB962C8B-B14F-4D97-AF65-F5344CB8AC3E}">
        <p14:creationId xmlns:p14="http://schemas.microsoft.com/office/powerpoint/2010/main" val="50193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graphicFrame>
        <p:nvGraphicFramePr>
          <p:cNvPr id="1981" name="Shape 1981"/>
          <p:cNvGraphicFramePr/>
          <p:nvPr>
            <p:extLst>
              <p:ext uri="{D42A27DB-BD31-4B8C-83A1-F6EECF244321}">
                <p14:modId xmlns:p14="http://schemas.microsoft.com/office/powerpoint/2010/main" val="808467622"/>
              </p:ext>
            </p:extLst>
          </p:nvPr>
        </p:nvGraphicFramePr>
        <p:xfrm>
          <a:off x="797187" y="1332706"/>
          <a:ext cx="7512469" cy="4553287"/>
        </p:xfrm>
        <a:graphic>
          <a:graphicData uri="http://schemas.openxmlformats.org/drawingml/2006/table">
            <a:tbl>
              <a:tblPr>
                <a:noFill/>
              </a:tblPr>
              <a:tblGrid>
                <a:gridCol w="5777806"/>
                <a:gridCol w="1734663"/>
              </a:tblGrid>
              <a:tr h="531670">
                <a:tc>
                  <a:txBody>
                    <a:bodyPr/>
                    <a:lstStyle/>
                    <a:p>
                      <a:pPr marL="0" marR="0" lvl="0" indent="0" algn="l" rtl="0">
                        <a:lnSpc>
                          <a:spcPct val="100000"/>
                        </a:lnSpc>
                        <a:spcBef>
                          <a:spcPts val="0"/>
                        </a:spcBef>
                        <a:spcAft>
                          <a:spcPts val="0"/>
                        </a:spcAft>
                        <a:buClr>
                          <a:srgbClr val="000000"/>
                        </a:buClr>
                        <a:buSzPct val="25000"/>
                        <a:buFont typeface="Calibri"/>
                        <a:buNone/>
                      </a:pPr>
                      <a:r>
                        <a:rPr lang="en-US" sz="2400" b="1" u="none" strike="noStrike" cap="none">
                          <a:latin typeface="Calibri"/>
                          <a:ea typeface="Calibri"/>
                          <a:cs typeface="Calibri"/>
                          <a:sym typeface="Calibri"/>
                        </a:rPr>
                        <a:t>Criteria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AEEF3"/>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400" b="1" u="none" strike="noStrike" cap="none">
                          <a:latin typeface="Calibri"/>
                          <a:ea typeface="Calibri"/>
                          <a:cs typeface="Calibri"/>
                          <a:sym typeface="Calibri"/>
                        </a:rPr>
                        <a:t>Y/N</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AEEF3"/>
                    </a:solidFill>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Substantiated by facts/data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Written objectively</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Uses </a:t>
                      </a:r>
                      <a:r>
                        <a:rPr lang="en-US" sz="2400" u="none" strike="noStrike" cap="none" dirty="0">
                          <a:latin typeface="Calibri"/>
                          <a:ea typeface="Calibri"/>
                          <a:cs typeface="Calibri"/>
                          <a:sym typeface="Calibri"/>
                        </a:rPr>
                        <a:t>concise language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3666">
                <a:tc>
                  <a:txBody>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Calibri"/>
                          <a:ea typeface="Calibri"/>
                          <a:cs typeface="Calibri"/>
                          <a:sym typeface="Calibri"/>
                        </a:rPr>
                        <a:t>Includes </a:t>
                      </a:r>
                      <a:r>
                        <a:rPr lang="en-US" sz="2400" b="0" i="0" u="none" strike="noStrike" cap="none" dirty="0">
                          <a:solidFill>
                            <a:srgbClr val="000000"/>
                          </a:solidFill>
                          <a:latin typeface="Calibri"/>
                          <a:ea typeface="Calibri"/>
                          <a:cs typeface="Calibri"/>
                          <a:sym typeface="Calibri"/>
                        </a:rPr>
                        <a:t>specific details (who, what, when, where)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26889">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Focuses </a:t>
                      </a:r>
                      <a:r>
                        <a:rPr lang="en-US" sz="2400" u="none" strike="noStrike" cap="none" dirty="0">
                          <a:latin typeface="Calibri"/>
                          <a:ea typeface="Calibri"/>
                          <a:cs typeface="Calibri"/>
                          <a:sym typeface="Calibri"/>
                        </a:rPr>
                        <a:t>on a single, manageable  issue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Has </a:t>
                      </a:r>
                      <a:r>
                        <a:rPr lang="en-US" sz="2400" u="none" strike="noStrike" cap="none" dirty="0">
                          <a:latin typeface="Calibri"/>
                          <a:ea typeface="Calibri"/>
                          <a:cs typeface="Calibri"/>
                          <a:sym typeface="Calibri"/>
                        </a:rPr>
                        <a:t>relevance to our campus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8008">
                <a:tc>
                  <a:txBody>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Calibri"/>
                          <a:ea typeface="Calibri"/>
                          <a:cs typeface="Calibri"/>
                          <a:sym typeface="Calibri"/>
                        </a:rPr>
                        <a:t>Avoids </a:t>
                      </a:r>
                      <a:r>
                        <a:rPr lang="en-US" sz="2400" b="0" i="0" u="none" strike="noStrike" cap="none" dirty="0">
                          <a:solidFill>
                            <a:srgbClr val="000000"/>
                          </a:solidFill>
                          <a:latin typeface="Calibri"/>
                          <a:ea typeface="Calibri"/>
                          <a:cs typeface="Calibri"/>
                          <a:sym typeface="Calibri"/>
                        </a:rPr>
                        <a:t>causation or assigning solutions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982" name="Shape 1982"/>
          <p:cNvSpPr txBox="1"/>
          <p:nvPr/>
        </p:nvSpPr>
        <p:spPr>
          <a:xfrm>
            <a:off x="797187" y="410399"/>
            <a:ext cx="7633069" cy="922307"/>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dirty="0" smtClean="0">
                <a:solidFill>
                  <a:srgbClr val="C00000"/>
                </a:solidFill>
                <a:latin typeface="Calibri"/>
                <a:ea typeface="Calibri"/>
                <a:cs typeface="Calibri"/>
                <a:sym typeface="Calibri"/>
              </a:rPr>
              <a:t>A w</a:t>
            </a:r>
            <a:r>
              <a:rPr lang="en-US" sz="3600" b="1" i="0" u="none" strike="noStrike" cap="none" dirty="0" smtClean="0">
                <a:solidFill>
                  <a:srgbClr val="C00000"/>
                </a:solidFill>
                <a:latin typeface="Calibri"/>
                <a:ea typeface="Calibri"/>
                <a:cs typeface="Calibri"/>
                <a:sym typeface="Calibri"/>
              </a:rPr>
              <a:t>ell </a:t>
            </a:r>
            <a:r>
              <a:rPr lang="en-US" sz="3600" b="1" i="0" u="none" strike="noStrike" cap="none" dirty="0">
                <a:solidFill>
                  <a:srgbClr val="C00000"/>
                </a:solidFill>
                <a:latin typeface="Calibri"/>
                <a:ea typeface="Calibri"/>
                <a:cs typeface="Calibri"/>
                <a:sym typeface="Calibri"/>
              </a:rPr>
              <a:t>written problem statements </a:t>
            </a:r>
            <a:r>
              <a:rPr lang="en-US" sz="3600" b="1" i="0" u="none" strike="noStrike" cap="none" dirty="0" smtClean="0">
                <a:solidFill>
                  <a:srgbClr val="C00000"/>
                </a:solidFill>
                <a:latin typeface="Calibri"/>
                <a:ea typeface="Calibri"/>
                <a:cs typeface="Calibri"/>
                <a:sym typeface="Calibri"/>
              </a:rPr>
              <a:t>is…</a:t>
            </a:r>
            <a:endParaRPr lang="en-US" sz="3600" b="1" i="0" u="none" strike="noStrike" cap="none" dirty="0">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4800" b="0" i="0" u="none" strike="noStrike" cap="none" dirty="0">
              <a:solidFill>
                <a:schemeClr val="dk1"/>
              </a:solidFill>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37499097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1988" name="Shape 1988"/>
          <p:cNvSpPr txBox="1">
            <a:spLocks noGrp="1"/>
          </p:cNvSpPr>
          <p:nvPr>
            <p:ph type="body" idx="1"/>
          </p:nvPr>
        </p:nvSpPr>
        <p:spPr>
          <a:xfrm>
            <a:off x="783696" y="1600202"/>
            <a:ext cx="4589252" cy="3992928"/>
          </a:xfrm>
          <a:prstGeom prst="rect">
            <a:avLst/>
          </a:prstGeom>
          <a:solidFill>
            <a:schemeClr val="dk1"/>
          </a:solidFill>
          <a:ln>
            <a:noFill/>
          </a:ln>
        </p:spPr>
        <p:txBody>
          <a:bodyPr lIns="67950" tIns="34250" rIns="67950" bIns="3425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600" b="1" i="0" u="none" strike="noStrike" cap="none" dirty="0">
                <a:solidFill>
                  <a:srgbClr val="FFFFFF"/>
                </a:solidFill>
                <a:latin typeface="Calibri"/>
                <a:ea typeface="Calibri"/>
                <a:cs typeface="Calibri"/>
                <a:sym typeface="Calibri"/>
              </a:rPr>
              <a:t>ELLs have a 50% pass rate in reading due to a lack of parental involvement</a:t>
            </a:r>
          </a:p>
        </p:txBody>
      </p:sp>
      <p:sp>
        <p:nvSpPr>
          <p:cNvPr id="1989" name="Shape 1989"/>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dirty="0">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pic>
        <p:nvPicPr>
          <p:cNvPr id="1990" name="Shape 1990" descr="C:\Users\rdegollado\AppData\Local\Microsoft\Windows\Temporary Internet Files\Content.IE5\S6Y95DZC\Example[1].jpg"/>
          <p:cNvPicPr preferRelativeResize="0"/>
          <p:nvPr/>
        </p:nvPicPr>
        <p:blipFill rotWithShape="1">
          <a:blip r:embed="rId3">
            <a:alphaModFix/>
          </a:blip>
          <a:srcRect/>
          <a:stretch/>
        </p:blipFill>
        <p:spPr>
          <a:xfrm>
            <a:off x="6062091" y="2559811"/>
            <a:ext cx="1572767" cy="2170176"/>
          </a:xfrm>
          <a:prstGeom prst="rect">
            <a:avLst/>
          </a:prstGeom>
          <a:noFill/>
          <a:ln>
            <a:noFill/>
          </a:ln>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spTree>
    <p:extLst>
      <p:ext uri="{BB962C8B-B14F-4D97-AF65-F5344CB8AC3E}">
        <p14:creationId xmlns:p14="http://schemas.microsoft.com/office/powerpoint/2010/main" val="7633070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7" name="Shape 1997"/>
          <p:cNvSpPr txBox="1"/>
          <p:nvPr/>
        </p:nvSpPr>
        <p:spPr>
          <a:xfrm>
            <a:off x="4589253" y="1600201"/>
            <a:ext cx="4554747" cy="779699"/>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125000"/>
              <a:buFont typeface="Arial"/>
              <a:buChar char="•"/>
            </a:pPr>
            <a:r>
              <a:rPr lang="en-US" sz="3200" b="0" i="0" u="none" strike="noStrike" cap="none">
                <a:solidFill>
                  <a:srgbClr val="000000"/>
                </a:solidFill>
                <a:latin typeface="Calibri"/>
                <a:ea typeface="Calibri"/>
                <a:cs typeface="Calibri"/>
                <a:sym typeface="Calibri"/>
              </a:rPr>
              <a:t>Substantiated by data?</a:t>
            </a:r>
          </a:p>
        </p:txBody>
      </p:sp>
      <p:cxnSp>
        <p:nvCxnSpPr>
          <p:cNvPr id="1998" name="Shape 1998"/>
          <p:cNvCxnSpPr/>
          <p:nvPr/>
        </p:nvCxnSpPr>
        <p:spPr>
          <a:xfrm>
            <a:off x="4868294" y="1972798"/>
            <a:ext cx="3982406" cy="5525"/>
          </a:xfrm>
          <a:prstGeom prst="straightConnector1">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cxnSp>
      <p:sp>
        <p:nvSpPr>
          <p:cNvPr id="1999" name="Shape 1999"/>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
        <p:nvSpPr>
          <p:cNvPr id="13" name="Shape 1988"/>
          <p:cNvSpPr txBox="1">
            <a:spLocks/>
          </p:cNvSpPr>
          <p:nvPr/>
        </p:nvSpPr>
        <p:spPr>
          <a:xfrm>
            <a:off x="662088" y="1600202"/>
            <a:ext cx="3805557" cy="3992928"/>
          </a:xfrm>
          <a:prstGeom prst="rect">
            <a:avLst/>
          </a:prstGeom>
          <a:solidFill>
            <a:schemeClr val="dk1"/>
          </a:solidFill>
          <a:ln>
            <a:noFill/>
          </a:ln>
        </p:spPr>
        <p:txBody>
          <a:bodyPr vert="horz" lIns="67950" tIns="34250" rIns="67950" bIns="3425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FFFFFF"/>
              </a:buClr>
              <a:buSzPct val="25000"/>
              <a:buFont typeface="Arial"/>
              <a:buNone/>
            </a:pPr>
            <a:r>
              <a:rPr lang="en-US" sz="3600" b="1" dirty="0" smtClean="0">
                <a:solidFill>
                  <a:srgbClr val="FFFFFF"/>
                </a:solidFill>
                <a:latin typeface="Calibri"/>
                <a:ea typeface="Calibri"/>
                <a:cs typeface="Calibri"/>
                <a:sym typeface="Calibri"/>
              </a:rPr>
              <a:t>ELLs have a 50% pass rate in reading due to a lack of parental involvement</a:t>
            </a:r>
            <a:endParaRPr lang="en-US" sz="3600" b="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5070235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3577</TotalTime>
  <Words>8808</Words>
  <Application>Microsoft Macintosh PowerPoint</Application>
  <PresentationFormat>On-screen Show (4:3)</PresentationFormat>
  <Paragraphs>979</Paragraphs>
  <Slides>59</Slides>
  <Notes>46</Notes>
  <HiddenSlides>1</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NewsPrint</vt:lpstr>
      <vt:lpstr>Texas Accountability Intervention System (TAIS)</vt:lpstr>
      <vt:lpstr>PowerPoint Presentation</vt:lpstr>
      <vt:lpstr>PowerPoint Presentation</vt:lpstr>
      <vt:lpstr>Steps for Data Analysis</vt:lpstr>
      <vt:lpstr>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for Needs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for Targeted Improvement</vt:lpstr>
      <vt:lpstr>PowerPoint Presentation</vt:lpstr>
      <vt:lpstr>PowerPoint Presentation</vt:lpstr>
      <vt:lpstr>PowerPoint Presentation</vt:lpstr>
      <vt:lpstr>PowerPoint Presentation</vt:lpstr>
      <vt:lpstr>PowerPoint Presentation</vt:lpstr>
      <vt:lpstr>Steps for Targeted Improvement</vt:lpstr>
      <vt:lpstr>PowerPoint Presentation</vt:lpstr>
      <vt:lpstr>PowerPoint Presentation</vt:lpstr>
      <vt:lpstr>PowerPoint Presentation</vt:lpstr>
      <vt:lpstr>PowerPoint Presentation</vt:lpstr>
      <vt:lpstr>Steps for Targeted Improvement</vt:lpstr>
      <vt:lpstr>PowerPoint Presentation</vt:lpstr>
      <vt:lpstr>PowerPoint Presentation</vt:lpstr>
      <vt:lpstr>PowerPoint Presentation</vt:lpstr>
      <vt:lpstr>What is a Quarterly Goal?</vt:lpstr>
      <vt:lpstr>Steps for Targeted Improvement</vt:lpstr>
      <vt:lpstr>STRATEGY implementation = INTERVENTIONS  INTERVENTIONS =  collective stakeholder behaviors &amp; actions  The collective impact of INTERVENTIONS = QUARTERLY GOALS  </vt:lpstr>
      <vt:lpstr>PowerPoint Presentation</vt:lpstr>
      <vt:lpstr>Brainstorm Actions</vt:lpstr>
      <vt:lpstr>Sequence of Events</vt:lpstr>
      <vt:lpstr>PowerPoint Presentation</vt:lpstr>
      <vt:lpstr>PowerPoint Presentation</vt:lpstr>
      <vt:lpstr>PowerPoint Presentation</vt:lpstr>
      <vt:lpstr>A QUARTERLY GOAL is focused on RESULTS</vt:lpstr>
      <vt:lpstr>PowerPoint Presentation</vt:lpstr>
      <vt:lpstr>PowerPoint Presentation</vt:lpstr>
      <vt:lpstr>PowerPoint Presentation</vt:lpstr>
      <vt:lpstr>Steps for Implementation and Monitoring</vt:lpstr>
      <vt:lpstr>PowerPoint Presentation</vt:lpstr>
    </vt:vector>
  </TitlesOfParts>
  <Company>Region One ESC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Karina Chapa</cp:lastModifiedBy>
  <cp:revision>68</cp:revision>
  <dcterms:created xsi:type="dcterms:W3CDTF">2016-11-01T01:49:00Z</dcterms:created>
  <dcterms:modified xsi:type="dcterms:W3CDTF">2016-12-16T15:26:35Z</dcterms:modified>
</cp:coreProperties>
</file>